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1"/>
  </p:notesMasterIdLst>
  <p:sldIdLst>
    <p:sldId id="256" r:id="rId3"/>
    <p:sldId id="257" r:id="rId4"/>
    <p:sldId id="258" r:id="rId5"/>
    <p:sldId id="259" r:id="rId6"/>
    <p:sldId id="260" r:id="rId7"/>
    <p:sldId id="261" r:id="rId8"/>
    <p:sldId id="262" r:id="rId9"/>
    <p:sldId id="264" r:id="rId10"/>
    <p:sldId id="265" r:id="rId11"/>
    <p:sldId id="268" r:id="rId12"/>
    <p:sldId id="269" r:id="rId13"/>
    <p:sldId id="270" r:id="rId14"/>
    <p:sldId id="272" r:id="rId15"/>
    <p:sldId id="273" r:id="rId16"/>
    <p:sldId id="271" r:id="rId17"/>
    <p:sldId id="267" r:id="rId18"/>
    <p:sldId id="266" r:id="rId19"/>
    <p:sldId id="263" r:id="rId2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588"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us Gonzalez Navarro" userId="e6551843ab5399eb" providerId="LiveId" clId="{46C57C62-FBAA-449E-BCC1-D730F7D5B315}"/>
    <pc:docChg chg="undo custSel addSld modSld sldOrd">
      <pc:chgData name="Jesus Gonzalez Navarro" userId="e6551843ab5399eb" providerId="LiveId" clId="{46C57C62-FBAA-449E-BCC1-D730F7D5B315}" dt="2023-12-04T12:18:58.874" v="1081" actId="1076"/>
      <pc:docMkLst>
        <pc:docMk/>
      </pc:docMkLst>
      <pc:sldChg chg="delSp modSp mod">
        <pc:chgData name="Jesus Gonzalez Navarro" userId="e6551843ab5399eb" providerId="LiveId" clId="{46C57C62-FBAA-449E-BCC1-D730F7D5B315}" dt="2023-12-03T17:45:35.597" v="206" actId="1076"/>
        <pc:sldMkLst>
          <pc:docMk/>
          <pc:sldMk cId="0" sldId="257"/>
        </pc:sldMkLst>
        <pc:spChg chg="mod">
          <ac:chgData name="Jesus Gonzalez Navarro" userId="e6551843ab5399eb" providerId="LiveId" clId="{46C57C62-FBAA-449E-BCC1-D730F7D5B315}" dt="2023-12-03T17:45:35.597" v="206" actId="1076"/>
          <ac:spMkLst>
            <pc:docMk/>
            <pc:sldMk cId="0" sldId="257"/>
            <ac:spMk id="109" creationId="{00000000-0000-0000-0000-000000000000}"/>
          </ac:spMkLst>
        </pc:spChg>
        <pc:spChg chg="mod">
          <ac:chgData name="Jesus Gonzalez Navarro" userId="e6551843ab5399eb" providerId="LiveId" clId="{46C57C62-FBAA-449E-BCC1-D730F7D5B315}" dt="2023-12-03T17:45:27.533" v="204" actId="1076"/>
          <ac:spMkLst>
            <pc:docMk/>
            <pc:sldMk cId="0" sldId="257"/>
            <ac:spMk id="110" creationId="{00000000-0000-0000-0000-000000000000}"/>
          </ac:spMkLst>
        </pc:spChg>
        <pc:spChg chg="mod">
          <ac:chgData name="Jesus Gonzalez Navarro" userId="e6551843ab5399eb" providerId="LiveId" clId="{46C57C62-FBAA-449E-BCC1-D730F7D5B315}" dt="2023-12-03T17:45:31.956" v="205" actId="1076"/>
          <ac:spMkLst>
            <pc:docMk/>
            <pc:sldMk cId="0" sldId="257"/>
            <ac:spMk id="111" creationId="{00000000-0000-0000-0000-000000000000}"/>
          </ac:spMkLst>
        </pc:spChg>
        <pc:spChg chg="mod">
          <ac:chgData name="Jesus Gonzalez Navarro" userId="e6551843ab5399eb" providerId="LiveId" clId="{46C57C62-FBAA-449E-BCC1-D730F7D5B315}" dt="2023-12-03T17:45:14.729" v="202" actId="1076"/>
          <ac:spMkLst>
            <pc:docMk/>
            <pc:sldMk cId="0" sldId="257"/>
            <ac:spMk id="112" creationId="{00000000-0000-0000-0000-000000000000}"/>
          </ac:spMkLst>
        </pc:spChg>
        <pc:spChg chg="del">
          <ac:chgData name="Jesus Gonzalez Navarro" userId="e6551843ab5399eb" providerId="LiveId" clId="{46C57C62-FBAA-449E-BCC1-D730F7D5B315}" dt="2023-12-03T17:44:25.118" v="196" actId="21"/>
          <ac:spMkLst>
            <pc:docMk/>
            <pc:sldMk cId="0" sldId="257"/>
            <ac:spMk id="113" creationId="{00000000-0000-0000-0000-000000000000}"/>
          </ac:spMkLst>
        </pc:spChg>
        <pc:spChg chg="del">
          <ac:chgData name="Jesus Gonzalez Navarro" userId="e6551843ab5399eb" providerId="LiveId" clId="{46C57C62-FBAA-449E-BCC1-D730F7D5B315}" dt="2023-12-03T17:44:28.708" v="197" actId="21"/>
          <ac:spMkLst>
            <pc:docMk/>
            <pc:sldMk cId="0" sldId="257"/>
            <ac:spMk id="114" creationId="{00000000-0000-0000-0000-000000000000}"/>
          </ac:spMkLst>
        </pc:spChg>
      </pc:sldChg>
      <pc:sldChg chg="modSp mod">
        <pc:chgData name="Jesus Gonzalez Navarro" userId="e6551843ab5399eb" providerId="LiveId" clId="{46C57C62-FBAA-449E-BCC1-D730F7D5B315}" dt="2023-12-03T17:45:50.773" v="207"/>
        <pc:sldMkLst>
          <pc:docMk/>
          <pc:sldMk cId="0" sldId="262"/>
        </pc:sldMkLst>
        <pc:spChg chg="mod">
          <ac:chgData name="Jesus Gonzalez Navarro" userId="e6551843ab5399eb" providerId="LiveId" clId="{46C57C62-FBAA-449E-BCC1-D730F7D5B315}" dt="2023-12-03T17:45:50.773" v="207"/>
          <ac:spMkLst>
            <pc:docMk/>
            <pc:sldMk cId="0" sldId="262"/>
            <ac:spMk id="164" creationId="{00000000-0000-0000-0000-000000000000}"/>
          </ac:spMkLst>
        </pc:spChg>
      </pc:sldChg>
      <pc:sldChg chg="addSp delSp modSp add mod">
        <pc:chgData name="Jesus Gonzalez Navarro" userId="e6551843ab5399eb" providerId="LiveId" clId="{46C57C62-FBAA-449E-BCC1-D730F7D5B315}" dt="2023-12-04T11:15:10.152" v="736" actId="20577"/>
        <pc:sldMkLst>
          <pc:docMk/>
          <pc:sldMk cId="1258789694" sldId="264"/>
        </pc:sldMkLst>
        <pc:spChg chg="add mod">
          <ac:chgData name="Jesus Gonzalez Navarro" userId="e6551843ab5399eb" providerId="LiveId" clId="{46C57C62-FBAA-449E-BCC1-D730F7D5B315}" dt="2023-12-04T11:15:10.152" v="736" actId="20577"/>
          <ac:spMkLst>
            <pc:docMk/>
            <pc:sldMk cId="1258789694" sldId="264"/>
            <ac:spMk id="4" creationId="{7D9552C4-213C-414A-B842-15349BAD72B6}"/>
          </ac:spMkLst>
        </pc:spChg>
        <pc:spChg chg="add mod">
          <ac:chgData name="Jesus Gonzalez Navarro" userId="e6551843ab5399eb" providerId="LiveId" clId="{46C57C62-FBAA-449E-BCC1-D730F7D5B315}" dt="2023-12-04T11:14:57.314" v="728" actId="255"/>
          <ac:spMkLst>
            <pc:docMk/>
            <pc:sldMk cId="1258789694" sldId="264"/>
            <ac:spMk id="10" creationId="{F798E82D-9943-4DDF-948C-89EE41F91BF4}"/>
          </ac:spMkLst>
        </pc:spChg>
        <pc:spChg chg="mod">
          <ac:chgData name="Jesus Gonzalez Navarro" userId="e6551843ab5399eb" providerId="LiveId" clId="{46C57C62-FBAA-449E-BCC1-D730F7D5B315}" dt="2023-11-27T16:19:53.771" v="2" actId="20577"/>
          <ac:spMkLst>
            <pc:docMk/>
            <pc:sldMk cId="1258789694" sldId="264"/>
            <ac:spMk id="164" creationId="{00000000-0000-0000-0000-000000000000}"/>
          </ac:spMkLst>
        </pc:spChg>
        <pc:spChg chg="del">
          <ac:chgData name="Jesus Gonzalez Navarro" userId="e6551843ab5399eb" providerId="LiveId" clId="{46C57C62-FBAA-449E-BCC1-D730F7D5B315}" dt="2023-11-27T16:19:58.273" v="3" actId="21"/>
          <ac:spMkLst>
            <pc:docMk/>
            <pc:sldMk cId="1258789694" sldId="264"/>
            <ac:spMk id="166" creationId="{00000000-0000-0000-0000-000000000000}"/>
          </ac:spMkLst>
        </pc:spChg>
        <pc:spChg chg="del">
          <ac:chgData name="Jesus Gonzalez Navarro" userId="e6551843ab5399eb" providerId="LiveId" clId="{46C57C62-FBAA-449E-BCC1-D730F7D5B315}" dt="2023-11-27T16:19:50.208" v="1" actId="478"/>
          <ac:spMkLst>
            <pc:docMk/>
            <pc:sldMk cId="1258789694" sldId="264"/>
            <ac:spMk id="167" creationId="{00000000-0000-0000-0000-000000000000}"/>
          </ac:spMkLst>
        </pc:spChg>
        <pc:picChg chg="add mod">
          <ac:chgData name="Jesus Gonzalez Navarro" userId="e6551843ab5399eb" providerId="LiveId" clId="{46C57C62-FBAA-449E-BCC1-D730F7D5B315}" dt="2023-12-04T11:15:01.584" v="731" actId="1076"/>
          <ac:picMkLst>
            <pc:docMk/>
            <pc:sldMk cId="1258789694" sldId="264"/>
            <ac:picMk id="3" creationId="{9D930ACF-DCE2-4E5B-A9FA-7D5A85D359F5}"/>
          </ac:picMkLst>
        </pc:picChg>
      </pc:sldChg>
      <pc:sldChg chg="addSp delSp modSp add mod">
        <pc:chgData name="Jesus Gonzalez Navarro" userId="e6551843ab5399eb" providerId="LiveId" clId="{46C57C62-FBAA-449E-BCC1-D730F7D5B315}" dt="2023-12-04T11:37:13.296" v="919" actId="255"/>
        <pc:sldMkLst>
          <pc:docMk/>
          <pc:sldMk cId="2292464936" sldId="265"/>
        </pc:sldMkLst>
        <pc:spChg chg="add mod">
          <ac:chgData name="Jesus Gonzalez Navarro" userId="e6551843ab5399eb" providerId="LiveId" clId="{46C57C62-FBAA-449E-BCC1-D730F7D5B315}" dt="2023-12-04T11:37:13.296" v="919" actId="255"/>
          <ac:spMkLst>
            <pc:docMk/>
            <pc:sldMk cId="2292464936" sldId="265"/>
            <ac:spMk id="10" creationId="{F0B19C70-B634-4B24-9C0E-907993AC4722}"/>
          </ac:spMkLst>
        </pc:spChg>
        <pc:spChg chg="add mod">
          <ac:chgData name="Jesus Gonzalez Navarro" userId="e6551843ab5399eb" providerId="LiveId" clId="{46C57C62-FBAA-449E-BCC1-D730F7D5B315}" dt="2023-12-04T11:22:33.910" v="792" actId="1076"/>
          <ac:spMkLst>
            <pc:docMk/>
            <pc:sldMk cId="2292464936" sldId="265"/>
            <ac:spMk id="16" creationId="{9F116691-7764-4CC7-993B-FB7DFA3A5455}"/>
          </ac:spMkLst>
        </pc:spChg>
        <pc:spChg chg="add mod">
          <ac:chgData name="Jesus Gonzalez Navarro" userId="e6551843ab5399eb" providerId="LiveId" clId="{46C57C62-FBAA-449E-BCC1-D730F7D5B315}" dt="2023-12-04T11:23:49.872" v="801" actId="1076"/>
          <ac:spMkLst>
            <pc:docMk/>
            <pc:sldMk cId="2292464936" sldId="265"/>
            <ac:spMk id="18" creationId="{342B2304-504F-43D9-99A2-961839E2B223}"/>
          </ac:spMkLst>
        </pc:spChg>
        <pc:spChg chg="add mod">
          <ac:chgData name="Jesus Gonzalez Navarro" userId="e6551843ab5399eb" providerId="LiveId" clId="{46C57C62-FBAA-449E-BCC1-D730F7D5B315}" dt="2023-12-04T11:23:52.660" v="802" actId="1076"/>
          <ac:spMkLst>
            <pc:docMk/>
            <pc:sldMk cId="2292464936" sldId="265"/>
            <ac:spMk id="20" creationId="{84B522D2-C29B-4B11-A864-5D5A122DDD83}"/>
          </ac:spMkLst>
        </pc:spChg>
        <pc:picChg chg="add del mod">
          <ac:chgData name="Jesus Gonzalez Navarro" userId="e6551843ab5399eb" providerId="LiveId" clId="{46C57C62-FBAA-449E-BCC1-D730F7D5B315}" dt="2023-12-04T11:17:00.857" v="752" actId="478"/>
          <ac:picMkLst>
            <pc:docMk/>
            <pc:sldMk cId="2292464936" sldId="265"/>
            <ac:picMk id="4" creationId="{D44C5B1F-BE03-43C3-BC3B-2188D0E18BEF}"/>
          </ac:picMkLst>
        </pc:picChg>
        <pc:picChg chg="add mod">
          <ac:chgData name="Jesus Gonzalez Navarro" userId="e6551843ab5399eb" providerId="LiveId" clId="{46C57C62-FBAA-449E-BCC1-D730F7D5B315}" dt="2023-12-04T11:23:47.824" v="800" actId="1076"/>
          <ac:picMkLst>
            <pc:docMk/>
            <pc:sldMk cId="2292464936" sldId="265"/>
            <ac:picMk id="6" creationId="{0426F007-F5F5-401A-AC33-8B4359221E95}"/>
          </ac:picMkLst>
        </pc:picChg>
      </pc:sldChg>
      <pc:sldChg chg="addSp modSp add mod">
        <pc:chgData name="Jesus Gonzalez Navarro" userId="e6551843ab5399eb" providerId="LiveId" clId="{46C57C62-FBAA-449E-BCC1-D730F7D5B315}" dt="2023-11-28T09:18:21.140" v="90" actId="14100"/>
        <pc:sldMkLst>
          <pc:docMk/>
          <pc:sldMk cId="1629116952" sldId="266"/>
        </pc:sldMkLst>
        <pc:spChg chg="add mod">
          <ac:chgData name="Jesus Gonzalez Navarro" userId="e6551843ab5399eb" providerId="LiveId" clId="{46C57C62-FBAA-449E-BCC1-D730F7D5B315}" dt="2023-11-28T09:18:21.140" v="90" actId="14100"/>
          <ac:spMkLst>
            <pc:docMk/>
            <pc:sldMk cId="1629116952" sldId="266"/>
            <ac:spMk id="12" creationId="{59C087A0-A75F-4CF6-A9D5-0332459C2B4E}"/>
          </ac:spMkLst>
        </pc:spChg>
        <pc:picChg chg="add mod">
          <ac:chgData name="Jesus Gonzalez Navarro" userId="e6551843ab5399eb" providerId="LiveId" clId="{46C57C62-FBAA-449E-BCC1-D730F7D5B315}" dt="2023-11-28T09:17:59.410" v="83" actId="1076"/>
          <ac:picMkLst>
            <pc:docMk/>
            <pc:sldMk cId="1629116952" sldId="266"/>
            <ac:picMk id="3" creationId="{E56C93E5-A5E2-4A1D-B1D4-644378655724}"/>
          </ac:picMkLst>
        </pc:picChg>
        <pc:picChg chg="mod">
          <ac:chgData name="Jesus Gonzalez Navarro" userId="e6551843ab5399eb" providerId="LiveId" clId="{46C57C62-FBAA-449E-BCC1-D730F7D5B315}" dt="2023-11-28T09:18:13.417" v="88" actId="1076"/>
          <ac:picMkLst>
            <pc:docMk/>
            <pc:sldMk cId="1629116952" sldId="266"/>
            <ac:picMk id="163" creationId="{00000000-0000-0000-0000-000000000000}"/>
          </ac:picMkLst>
        </pc:picChg>
      </pc:sldChg>
      <pc:sldChg chg="addSp modSp add mod ord">
        <pc:chgData name="Jesus Gonzalez Navarro" userId="e6551843ab5399eb" providerId="LiveId" clId="{46C57C62-FBAA-449E-BCC1-D730F7D5B315}" dt="2023-12-04T11:36:45.844" v="918" actId="1076"/>
        <pc:sldMkLst>
          <pc:docMk/>
          <pc:sldMk cId="655230572" sldId="267"/>
        </pc:sldMkLst>
        <pc:spChg chg="add mod">
          <ac:chgData name="Jesus Gonzalez Navarro" userId="e6551843ab5399eb" providerId="LiveId" clId="{46C57C62-FBAA-449E-BCC1-D730F7D5B315}" dt="2023-12-04T11:36:43.781" v="917" actId="1076"/>
          <ac:spMkLst>
            <pc:docMk/>
            <pc:sldMk cId="655230572" sldId="267"/>
            <ac:spMk id="14" creationId="{255C9EDD-D97A-4EC6-ADE5-0FD17CF26ECC}"/>
          </ac:spMkLst>
        </pc:spChg>
        <pc:spChg chg="add mod">
          <ac:chgData name="Jesus Gonzalez Navarro" userId="e6551843ab5399eb" providerId="LiveId" clId="{46C57C62-FBAA-449E-BCC1-D730F7D5B315}" dt="2023-12-04T11:36:45.844" v="918" actId="1076"/>
          <ac:spMkLst>
            <pc:docMk/>
            <pc:sldMk cId="655230572" sldId="267"/>
            <ac:spMk id="16" creationId="{A55DF541-9EFF-426E-93C8-6CE6F69B616C}"/>
          </ac:spMkLst>
        </pc:spChg>
        <pc:picChg chg="add mod">
          <ac:chgData name="Jesus Gonzalez Navarro" userId="e6551843ab5399eb" providerId="LiveId" clId="{46C57C62-FBAA-449E-BCC1-D730F7D5B315}" dt="2023-11-28T09:13:03.971" v="65" actId="14100"/>
          <ac:picMkLst>
            <pc:docMk/>
            <pc:sldMk cId="655230572" sldId="267"/>
            <ac:picMk id="3" creationId="{71534666-7229-45CA-8BBC-074E037390F9}"/>
          </ac:picMkLst>
        </pc:picChg>
        <pc:picChg chg="add mod">
          <ac:chgData name="Jesus Gonzalez Navarro" userId="e6551843ab5399eb" providerId="LiveId" clId="{46C57C62-FBAA-449E-BCC1-D730F7D5B315}" dt="2023-11-28T09:11:41.690" v="29" actId="1076"/>
          <ac:picMkLst>
            <pc:docMk/>
            <pc:sldMk cId="655230572" sldId="267"/>
            <ac:picMk id="5" creationId="{DDEC86CC-4F30-4195-BFC0-4FDDCBA52959}"/>
          </ac:picMkLst>
        </pc:picChg>
      </pc:sldChg>
      <pc:sldChg chg="addSp modSp add mod">
        <pc:chgData name="Jesus Gonzalez Navarro" userId="e6551843ab5399eb" providerId="LiveId" clId="{46C57C62-FBAA-449E-BCC1-D730F7D5B315}" dt="2023-12-04T11:27:54.013" v="847" actId="1076"/>
        <pc:sldMkLst>
          <pc:docMk/>
          <pc:sldMk cId="2885892666" sldId="268"/>
        </pc:sldMkLst>
        <pc:spChg chg="add mod">
          <ac:chgData name="Jesus Gonzalez Navarro" userId="e6551843ab5399eb" providerId="LiveId" clId="{46C57C62-FBAA-449E-BCC1-D730F7D5B315}" dt="2023-12-04T11:26:43.702" v="828" actId="1076"/>
          <ac:spMkLst>
            <pc:docMk/>
            <pc:sldMk cId="2885892666" sldId="268"/>
            <ac:spMk id="10" creationId="{15DF2900-BB2E-41D4-8E24-D42C5CEF3BF5}"/>
          </ac:spMkLst>
        </pc:spChg>
        <pc:spChg chg="add mod">
          <ac:chgData name="Jesus Gonzalez Navarro" userId="e6551843ab5399eb" providerId="LiveId" clId="{46C57C62-FBAA-449E-BCC1-D730F7D5B315}" dt="2023-12-04T11:26:41.756" v="827" actId="1076"/>
          <ac:spMkLst>
            <pc:docMk/>
            <pc:sldMk cId="2885892666" sldId="268"/>
            <ac:spMk id="12" creationId="{9C34C775-DD49-49FF-8AA1-43D639AF6305}"/>
          </ac:spMkLst>
        </pc:spChg>
        <pc:picChg chg="add mod">
          <ac:chgData name="Jesus Gonzalez Navarro" userId="e6551843ab5399eb" providerId="LiveId" clId="{46C57C62-FBAA-449E-BCC1-D730F7D5B315}" dt="2023-12-04T11:26:50.452" v="833" actId="1076"/>
          <ac:picMkLst>
            <pc:docMk/>
            <pc:sldMk cId="2885892666" sldId="268"/>
            <ac:picMk id="5" creationId="{52D28ED0-D486-4B99-A3C8-BC55CD62EBEB}"/>
          </ac:picMkLst>
        </pc:picChg>
        <pc:picChg chg="add mod">
          <ac:chgData name="Jesus Gonzalez Navarro" userId="e6551843ab5399eb" providerId="LiveId" clId="{46C57C62-FBAA-449E-BCC1-D730F7D5B315}" dt="2023-12-04T11:27:00.051" v="837" actId="1076"/>
          <ac:picMkLst>
            <pc:docMk/>
            <pc:sldMk cId="2885892666" sldId="268"/>
            <ac:picMk id="7" creationId="{8A89C0E3-93EA-4C3E-9947-0327CB9E70F3}"/>
          </ac:picMkLst>
        </pc:picChg>
        <pc:picChg chg="add mod">
          <ac:chgData name="Jesus Gonzalez Navarro" userId="e6551843ab5399eb" providerId="LiveId" clId="{46C57C62-FBAA-449E-BCC1-D730F7D5B315}" dt="2023-12-04T11:27:28.796" v="842" actId="1076"/>
          <ac:picMkLst>
            <pc:docMk/>
            <pc:sldMk cId="2885892666" sldId="268"/>
            <ac:picMk id="9" creationId="{A863C9E9-C9DF-43CF-8A71-A80240CF769D}"/>
          </ac:picMkLst>
        </pc:picChg>
        <pc:picChg chg="add mod">
          <ac:chgData name="Jesus Gonzalez Navarro" userId="e6551843ab5399eb" providerId="LiveId" clId="{46C57C62-FBAA-449E-BCC1-D730F7D5B315}" dt="2023-12-04T11:27:54.013" v="847" actId="1076"/>
          <ac:picMkLst>
            <pc:docMk/>
            <pc:sldMk cId="2885892666" sldId="268"/>
            <ac:picMk id="13" creationId="{C23C5BC0-A79F-44C3-B230-F4FF6AFC5456}"/>
          </ac:picMkLst>
        </pc:picChg>
      </pc:sldChg>
      <pc:sldChg chg="addSp modSp add mod">
        <pc:chgData name="Jesus Gonzalez Navarro" userId="e6551843ab5399eb" providerId="LiveId" clId="{46C57C62-FBAA-449E-BCC1-D730F7D5B315}" dt="2023-12-04T11:32:20.352" v="881" actId="1076"/>
        <pc:sldMkLst>
          <pc:docMk/>
          <pc:sldMk cId="220394834" sldId="269"/>
        </pc:sldMkLst>
        <pc:spChg chg="add mod">
          <ac:chgData name="Jesus Gonzalez Navarro" userId="e6551843ab5399eb" providerId="LiveId" clId="{46C57C62-FBAA-449E-BCC1-D730F7D5B315}" dt="2023-12-04T11:28:56.219" v="862" actId="1076"/>
          <ac:spMkLst>
            <pc:docMk/>
            <pc:sldMk cId="220394834" sldId="269"/>
            <ac:spMk id="9" creationId="{A6EBBEF8-F2B3-46E7-9521-F488EBFDF2CD}"/>
          </ac:spMkLst>
        </pc:spChg>
        <pc:picChg chg="add mod">
          <ac:chgData name="Jesus Gonzalez Navarro" userId="e6551843ab5399eb" providerId="LiveId" clId="{46C57C62-FBAA-449E-BCC1-D730F7D5B315}" dt="2023-12-04T11:32:12.218" v="877" actId="14100"/>
          <ac:picMkLst>
            <pc:docMk/>
            <pc:sldMk cId="220394834" sldId="269"/>
            <ac:picMk id="3" creationId="{34E482D1-D68A-4C6A-BEDE-25FB5E6A11B6}"/>
          </ac:picMkLst>
        </pc:picChg>
        <pc:picChg chg="add mod">
          <ac:chgData name="Jesus Gonzalez Navarro" userId="e6551843ab5399eb" providerId="LiveId" clId="{46C57C62-FBAA-449E-BCC1-D730F7D5B315}" dt="2023-12-04T11:32:18.172" v="880" actId="1076"/>
          <ac:picMkLst>
            <pc:docMk/>
            <pc:sldMk cId="220394834" sldId="269"/>
            <ac:picMk id="5" creationId="{DE55AAC8-8E01-43B9-9252-A936FA6F1FF9}"/>
          </ac:picMkLst>
        </pc:picChg>
        <pc:picChg chg="add mod">
          <ac:chgData name="Jesus Gonzalez Navarro" userId="e6551843ab5399eb" providerId="LiveId" clId="{46C57C62-FBAA-449E-BCC1-D730F7D5B315}" dt="2023-12-04T11:32:20.352" v="881" actId="1076"/>
          <ac:picMkLst>
            <pc:docMk/>
            <pc:sldMk cId="220394834" sldId="269"/>
            <ac:picMk id="7" creationId="{78642A12-C053-4011-9821-2E50D53AAAE1}"/>
          </ac:picMkLst>
        </pc:picChg>
      </pc:sldChg>
      <pc:sldChg chg="addSp delSp modSp add mod">
        <pc:chgData name="Jesus Gonzalez Navarro" userId="e6551843ab5399eb" providerId="LiveId" clId="{46C57C62-FBAA-449E-BCC1-D730F7D5B315}" dt="2023-12-04T11:36:11.791" v="915" actId="1076"/>
        <pc:sldMkLst>
          <pc:docMk/>
          <pc:sldMk cId="2426014860" sldId="270"/>
        </pc:sldMkLst>
        <pc:spChg chg="del">
          <ac:chgData name="Jesus Gonzalez Navarro" userId="e6551843ab5399eb" providerId="LiveId" clId="{46C57C62-FBAA-449E-BCC1-D730F7D5B315}" dt="2023-12-04T11:32:53.494" v="885" actId="478"/>
          <ac:spMkLst>
            <pc:docMk/>
            <pc:sldMk cId="2426014860" sldId="270"/>
            <ac:spMk id="9" creationId="{A6EBBEF8-F2B3-46E7-9521-F488EBFDF2CD}"/>
          </ac:spMkLst>
        </pc:spChg>
        <pc:spChg chg="add mod">
          <ac:chgData name="Jesus Gonzalez Navarro" userId="e6551843ab5399eb" providerId="LiveId" clId="{46C57C62-FBAA-449E-BCC1-D730F7D5B315}" dt="2023-12-04T11:36:03.962" v="913" actId="1076"/>
          <ac:spMkLst>
            <pc:docMk/>
            <pc:sldMk cId="2426014860" sldId="270"/>
            <ac:spMk id="16" creationId="{B7D6E238-7B6B-4632-A6FC-EE30011CCEA3}"/>
          </ac:spMkLst>
        </pc:spChg>
        <pc:spChg chg="add mod">
          <ac:chgData name="Jesus Gonzalez Navarro" userId="e6551843ab5399eb" providerId="LiveId" clId="{46C57C62-FBAA-449E-BCC1-D730F7D5B315}" dt="2023-12-04T11:36:11.791" v="915" actId="1076"/>
          <ac:spMkLst>
            <pc:docMk/>
            <pc:sldMk cId="2426014860" sldId="270"/>
            <ac:spMk id="18" creationId="{06D33F9F-514A-452A-90CB-046D0E374F78}"/>
          </ac:spMkLst>
        </pc:spChg>
        <pc:spChg chg="add mod">
          <ac:chgData name="Jesus Gonzalez Navarro" userId="e6551843ab5399eb" providerId="LiveId" clId="{46C57C62-FBAA-449E-BCC1-D730F7D5B315}" dt="2023-12-04T11:35:49.566" v="909" actId="123"/>
          <ac:spMkLst>
            <pc:docMk/>
            <pc:sldMk cId="2426014860" sldId="270"/>
            <ac:spMk id="20" creationId="{35644EA8-2F0D-4B89-A680-89B9A8AD903E}"/>
          </ac:spMkLst>
        </pc:spChg>
        <pc:picChg chg="del">
          <ac:chgData name="Jesus Gonzalez Navarro" userId="e6551843ab5399eb" providerId="LiveId" clId="{46C57C62-FBAA-449E-BCC1-D730F7D5B315}" dt="2023-12-04T11:32:51.610" v="883" actId="478"/>
          <ac:picMkLst>
            <pc:docMk/>
            <pc:sldMk cId="2426014860" sldId="270"/>
            <ac:picMk id="3" creationId="{34E482D1-D68A-4C6A-BEDE-25FB5E6A11B6}"/>
          </ac:picMkLst>
        </pc:picChg>
        <pc:picChg chg="add mod">
          <ac:chgData name="Jesus Gonzalez Navarro" userId="e6551843ab5399eb" providerId="LiveId" clId="{46C57C62-FBAA-449E-BCC1-D730F7D5B315}" dt="2023-12-04T11:35:52.438" v="910" actId="1076"/>
          <ac:picMkLst>
            <pc:docMk/>
            <pc:sldMk cId="2426014860" sldId="270"/>
            <ac:picMk id="4" creationId="{612510D8-57E1-47A4-8360-3640F98D831F}"/>
          </ac:picMkLst>
        </pc:picChg>
        <pc:picChg chg="del">
          <ac:chgData name="Jesus Gonzalez Navarro" userId="e6551843ab5399eb" providerId="LiveId" clId="{46C57C62-FBAA-449E-BCC1-D730F7D5B315}" dt="2023-12-04T11:32:52.154" v="884" actId="478"/>
          <ac:picMkLst>
            <pc:docMk/>
            <pc:sldMk cId="2426014860" sldId="270"/>
            <ac:picMk id="5" creationId="{DE55AAC8-8E01-43B9-9252-A936FA6F1FF9}"/>
          </ac:picMkLst>
        </pc:picChg>
        <pc:picChg chg="del">
          <ac:chgData name="Jesus Gonzalez Navarro" userId="e6551843ab5399eb" providerId="LiveId" clId="{46C57C62-FBAA-449E-BCC1-D730F7D5B315}" dt="2023-12-04T11:32:54.245" v="886" actId="478"/>
          <ac:picMkLst>
            <pc:docMk/>
            <pc:sldMk cId="2426014860" sldId="270"/>
            <ac:picMk id="7" creationId="{78642A12-C053-4011-9821-2E50D53AAAE1}"/>
          </ac:picMkLst>
        </pc:picChg>
      </pc:sldChg>
      <pc:sldChg chg="addSp delSp modSp add mod ord">
        <pc:chgData name="Jesus Gonzalez Navarro" userId="e6551843ab5399eb" providerId="LiveId" clId="{46C57C62-FBAA-449E-BCC1-D730F7D5B315}" dt="2023-12-04T11:54:26.168" v="1020" actId="1076"/>
        <pc:sldMkLst>
          <pc:docMk/>
          <pc:sldMk cId="2782373100" sldId="271"/>
        </pc:sldMkLst>
        <pc:spChg chg="del">
          <ac:chgData name="Jesus Gonzalez Navarro" userId="e6551843ab5399eb" providerId="LiveId" clId="{46C57C62-FBAA-449E-BCC1-D730F7D5B315}" dt="2023-12-04T11:37:50.304" v="925" actId="478"/>
          <ac:spMkLst>
            <pc:docMk/>
            <pc:sldMk cId="2782373100" sldId="271"/>
            <ac:spMk id="16" creationId="{B7D6E238-7B6B-4632-A6FC-EE30011CCEA3}"/>
          </ac:spMkLst>
        </pc:spChg>
        <pc:spChg chg="add mod">
          <ac:chgData name="Jesus Gonzalez Navarro" userId="e6551843ab5399eb" providerId="LiveId" clId="{46C57C62-FBAA-449E-BCC1-D730F7D5B315}" dt="2023-12-04T11:45:03.140" v="960" actId="1076"/>
          <ac:spMkLst>
            <pc:docMk/>
            <pc:sldMk cId="2782373100" sldId="271"/>
            <ac:spMk id="17" creationId="{A4ABA86F-0AED-4E1C-9900-0F05AF82321F}"/>
          </ac:spMkLst>
        </pc:spChg>
        <pc:spChg chg="del">
          <ac:chgData name="Jesus Gonzalez Navarro" userId="e6551843ab5399eb" providerId="LiveId" clId="{46C57C62-FBAA-449E-BCC1-D730F7D5B315}" dt="2023-12-04T11:37:48.747" v="924" actId="478"/>
          <ac:spMkLst>
            <pc:docMk/>
            <pc:sldMk cId="2782373100" sldId="271"/>
            <ac:spMk id="18" creationId="{06D33F9F-514A-452A-90CB-046D0E374F78}"/>
          </ac:spMkLst>
        </pc:spChg>
        <pc:spChg chg="add mod">
          <ac:chgData name="Jesus Gonzalez Navarro" userId="e6551843ab5399eb" providerId="LiveId" clId="{46C57C62-FBAA-449E-BCC1-D730F7D5B315}" dt="2023-12-04T11:47:39.058" v="981" actId="1076"/>
          <ac:spMkLst>
            <pc:docMk/>
            <pc:sldMk cId="2782373100" sldId="271"/>
            <ac:spMk id="19" creationId="{F8C146D8-B037-4C09-B82D-259B37A05E27}"/>
          </ac:spMkLst>
        </pc:spChg>
        <pc:spChg chg="del mod">
          <ac:chgData name="Jesus Gonzalez Navarro" userId="e6551843ab5399eb" providerId="LiveId" clId="{46C57C62-FBAA-449E-BCC1-D730F7D5B315}" dt="2023-12-04T11:37:47.864" v="923" actId="478"/>
          <ac:spMkLst>
            <pc:docMk/>
            <pc:sldMk cId="2782373100" sldId="271"/>
            <ac:spMk id="20" creationId="{35644EA8-2F0D-4B89-A680-89B9A8AD903E}"/>
          </ac:spMkLst>
        </pc:spChg>
        <pc:spChg chg="add mod">
          <ac:chgData name="Jesus Gonzalez Navarro" userId="e6551843ab5399eb" providerId="LiveId" clId="{46C57C62-FBAA-449E-BCC1-D730F7D5B315}" dt="2023-12-04T11:47:41.463" v="982" actId="1076"/>
          <ac:spMkLst>
            <pc:docMk/>
            <pc:sldMk cId="2782373100" sldId="271"/>
            <ac:spMk id="21" creationId="{CD517F36-5A6E-4C80-B30C-54ACE4057841}"/>
          </ac:spMkLst>
        </pc:spChg>
        <pc:spChg chg="add mod">
          <ac:chgData name="Jesus Gonzalez Navarro" userId="e6551843ab5399eb" providerId="LiveId" clId="{46C57C62-FBAA-449E-BCC1-D730F7D5B315}" dt="2023-12-04T11:45:40.181" v="965" actId="1076"/>
          <ac:spMkLst>
            <pc:docMk/>
            <pc:sldMk cId="2782373100" sldId="271"/>
            <ac:spMk id="22" creationId="{FDAECC24-9DF1-4670-94A5-A66D15E64B35}"/>
          </ac:spMkLst>
        </pc:spChg>
        <pc:spChg chg="add mod">
          <ac:chgData name="Jesus Gonzalez Navarro" userId="e6551843ab5399eb" providerId="LiveId" clId="{46C57C62-FBAA-449E-BCC1-D730F7D5B315}" dt="2023-12-04T11:46:00.706" v="968" actId="255"/>
          <ac:spMkLst>
            <pc:docMk/>
            <pc:sldMk cId="2782373100" sldId="271"/>
            <ac:spMk id="24" creationId="{D4B92F91-9829-4B06-A20B-EF11AC42AE8C}"/>
          </ac:spMkLst>
        </pc:spChg>
        <pc:spChg chg="add mod">
          <ac:chgData name="Jesus Gonzalez Navarro" userId="e6551843ab5399eb" providerId="LiveId" clId="{46C57C62-FBAA-449E-BCC1-D730F7D5B315}" dt="2023-12-04T11:46:16.603" v="970" actId="1076"/>
          <ac:spMkLst>
            <pc:docMk/>
            <pc:sldMk cId="2782373100" sldId="271"/>
            <ac:spMk id="26" creationId="{0FECCCB4-EF2E-4E55-AB5E-61E0F656CD39}"/>
          </ac:spMkLst>
        </pc:spChg>
        <pc:spChg chg="add mod">
          <ac:chgData name="Jesus Gonzalez Navarro" userId="e6551843ab5399eb" providerId="LiveId" clId="{46C57C62-FBAA-449E-BCC1-D730F7D5B315}" dt="2023-12-04T11:46:34.432" v="972" actId="1076"/>
          <ac:spMkLst>
            <pc:docMk/>
            <pc:sldMk cId="2782373100" sldId="271"/>
            <ac:spMk id="28" creationId="{C15A5A5C-0695-48FD-AEC0-6B18E3A69CE2}"/>
          </ac:spMkLst>
        </pc:spChg>
        <pc:spChg chg="add mod">
          <ac:chgData name="Jesus Gonzalez Navarro" userId="e6551843ab5399eb" providerId="LiveId" clId="{46C57C62-FBAA-449E-BCC1-D730F7D5B315}" dt="2023-12-04T11:47:45.430" v="983" actId="1076"/>
          <ac:spMkLst>
            <pc:docMk/>
            <pc:sldMk cId="2782373100" sldId="271"/>
            <ac:spMk id="30" creationId="{1AC39403-FBB7-4A1F-A989-6C5913320E3E}"/>
          </ac:spMkLst>
        </pc:spChg>
        <pc:spChg chg="add mod">
          <ac:chgData name="Jesus Gonzalez Navarro" userId="e6551843ab5399eb" providerId="LiveId" clId="{46C57C62-FBAA-449E-BCC1-D730F7D5B315}" dt="2023-12-04T11:47:17.421" v="977" actId="255"/>
          <ac:spMkLst>
            <pc:docMk/>
            <pc:sldMk cId="2782373100" sldId="271"/>
            <ac:spMk id="32" creationId="{F82D9BA4-246B-41AB-8068-653E6EC22B8D}"/>
          </ac:spMkLst>
        </pc:spChg>
        <pc:spChg chg="add mod">
          <ac:chgData name="Jesus Gonzalez Navarro" userId="e6551843ab5399eb" providerId="LiveId" clId="{46C57C62-FBAA-449E-BCC1-D730F7D5B315}" dt="2023-12-04T11:48:47.390" v="993" actId="1076"/>
          <ac:spMkLst>
            <pc:docMk/>
            <pc:sldMk cId="2782373100" sldId="271"/>
            <ac:spMk id="34" creationId="{FA10C258-CC18-481C-92D0-BA84A9822AD9}"/>
          </ac:spMkLst>
        </pc:spChg>
        <pc:spChg chg="add mod">
          <ac:chgData name="Jesus Gonzalez Navarro" userId="e6551843ab5399eb" providerId="LiveId" clId="{46C57C62-FBAA-449E-BCC1-D730F7D5B315}" dt="2023-12-04T11:54:24.390" v="1019" actId="1076"/>
          <ac:spMkLst>
            <pc:docMk/>
            <pc:sldMk cId="2782373100" sldId="271"/>
            <ac:spMk id="36" creationId="{9BA831FC-3A68-4AA2-BCE3-7A2C69C15F35}"/>
          </ac:spMkLst>
        </pc:spChg>
        <pc:spChg chg="add mod">
          <ac:chgData name="Jesus Gonzalez Navarro" userId="e6551843ab5399eb" providerId="LiveId" clId="{46C57C62-FBAA-449E-BCC1-D730F7D5B315}" dt="2023-12-04T11:54:26.168" v="1020" actId="1076"/>
          <ac:spMkLst>
            <pc:docMk/>
            <pc:sldMk cId="2782373100" sldId="271"/>
            <ac:spMk id="38" creationId="{051ABC46-4A53-4204-AD4D-2342BF805603}"/>
          </ac:spMkLst>
        </pc:spChg>
        <pc:spChg chg="add mod">
          <ac:chgData name="Jesus Gonzalez Navarro" userId="e6551843ab5399eb" providerId="LiveId" clId="{46C57C62-FBAA-449E-BCC1-D730F7D5B315}" dt="2023-12-04T11:50:32.293" v="997" actId="1076"/>
          <ac:spMkLst>
            <pc:docMk/>
            <pc:sldMk cId="2782373100" sldId="271"/>
            <ac:spMk id="40" creationId="{A093D5F7-1422-4AEE-ABFB-9F29B841CAEA}"/>
          </ac:spMkLst>
        </pc:spChg>
        <pc:spChg chg="add mod">
          <ac:chgData name="Jesus Gonzalez Navarro" userId="e6551843ab5399eb" providerId="LiveId" clId="{46C57C62-FBAA-449E-BCC1-D730F7D5B315}" dt="2023-12-04T11:52:26.799" v="1012" actId="1076"/>
          <ac:spMkLst>
            <pc:docMk/>
            <pc:sldMk cId="2782373100" sldId="271"/>
            <ac:spMk id="42" creationId="{AF2A10D8-8946-45AE-9157-71F4A9A8BBA0}"/>
          </ac:spMkLst>
        </pc:spChg>
        <pc:spChg chg="add mod">
          <ac:chgData name="Jesus Gonzalez Navarro" userId="e6551843ab5399eb" providerId="LiveId" clId="{46C57C62-FBAA-449E-BCC1-D730F7D5B315}" dt="2023-12-04T11:52:29.356" v="1013" actId="1076"/>
          <ac:spMkLst>
            <pc:docMk/>
            <pc:sldMk cId="2782373100" sldId="271"/>
            <ac:spMk id="44" creationId="{5D216AD3-020E-45A4-AB9A-D91FDEC15E8F}"/>
          </ac:spMkLst>
        </pc:spChg>
        <pc:spChg chg="add mod">
          <ac:chgData name="Jesus Gonzalez Navarro" userId="e6551843ab5399eb" providerId="LiveId" clId="{46C57C62-FBAA-449E-BCC1-D730F7D5B315}" dt="2023-12-04T11:52:31.011" v="1014" actId="1076"/>
          <ac:spMkLst>
            <pc:docMk/>
            <pc:sldMk cId="2782373100" sldId="271"/>
            <ac:spMk id="46" creationId="{14FA5040-22F2-4839-9604-C6DCC1B4CDB8}"/>
          </ac:spMkLst>
        </pc:spChg>
        <pc:spChg chg="add mod">
          <ac:chgData name="Jesus Gonzalez Navarro" userId="e6551843ab5399eb" providerId="LiveId" clId="{46C57C62-FBAA-449E-BCC1-D730F7D5B315}" dt="2023-12-04T11:52:34.017" v="1015" actId="1076"/>
          <ac:spMkLst>
            <pc:docMk/>
            <pc:sldMk cId="2782373100" sldId="271"/>
            <ac:spMk id="48" creationId="{96406C5E-DFD0-445C-B218-D2B21A615265}"/>
          </ac:spMkLst>
        </pc:spChg>
        <pc:spChg chg="add mod">
          <ac:chgData name="Jesus Gonzalez Navarro" userId="e6551843ab5399eb" providerId="LiveId" clId="{46C57C62-FBAA-449E-BCC1-D730F7D5B315}" dt="2023-12-04T11:53:42.716" v="1017" actId="1076"/>
          <ac:spMkLst>
            <pc:docMk/>
            <pc:sldMk cId="2782373100" sldId="271"/>
            <ac:spMk id="50" creationId="{D08C3C20-D487-4B45-9101-ABFC2A11D705}"/>
          </ac:spMkLst>
        </pc:spChg>
        <pc:spChg chg="mod">
          <ac:chgData name="Jesus Gonzalez Navarro" userId="e6551843ab5399eb" providerId="LiveId" clId="{46C57C62-FBAA-449E-BCC1-D730F7D5B315}" dt="2023-12-04T11:44:06.632" v="952" actId="1076"/>
          <ac:spMkLst>
            <pc:docMk/>
            <pc:sldMk cId="2782373100" sldId="271"/>
            <ac:spMk id="164" creationId="{00000000-0000-0000-0000-000000000000}"/>
          </ac:spMkLst>
        </pc:spChg>
        <pc:picChg chg="add mod">
          <ac:chgData name="Jesus Gonzalez Navarro" userId="e6551843ab5399eb" providerId="LiveId" clId="{46C57C62-FBAA-449E-BCC1-D730F7D5B315}" dt="2023-12-04T11:42:09.870" v="947" actId="1076"/>
          <ac:picMkLst>
            <pc:docMk/>
            <pc:sldMk cId="2782373100" sldId="271"/>
            <ac:picMk id="3" creationId="{FD3BAB6E-4BE2-4C4F-9789-AA509E446C4A}"/>
          </ac:picMkLst>
        </pc:picChg>
        <pc:picChg chg="del">
          <ac:chgData name="Jesus Gonzalez Navarro" userId="e6551843ab5399eb" providerId="LiveId" clId="{46C57C62-FBAA-449E-BCC1-D730F7D5B315}" dt="2023-12-04T11:37:46.350" v="921" actId="478"/>
          <ac:picMkLst>
            <pc:docMk/>
            <pc:sldMk cId="2782373100" sldId="271"/>
            <ac:picMk id="4" creationId="{612510D8-57E1-47A4-8360-3640F98D831F}"/>
          </ac:picMkLst>
        </pc:picChg>
      </pc:sldChg>
      <pc:sldChg chg="addSp delSp modSp add mod">
        <pc:chgData name="Jesus Gonzalez Navarro" userId="e6551843ab5399eb" providerId="LiveId" clId="{46C57C62-FBAA-449E-BCC1-D730F7D5B315}" dt="2023-12-04T12:16:41.467" v="1056" actId="14100"/>
        <pc:sldMkLst>
          <pc:docMk/>
          <pc:sldMk cId="3289310415" sldId="272"/>
        </pc:sldMkLst>
        <pc:spChg chg="add mod">
          <ac:chgData name="Jesus Gonzalez Navarro" userId="e6551843ab5399eb" providerId="LiveId" clId="{46C57C62-FBAA-449E-BCC1-D730F7D5B315}" dt="2023-12-04T11:38:15.668" v="929" actId="14100"/>
          <ac:spMkLst>
            <pc:docMk/>
            <pc:sldMk cId="3289310415" sldId="272"/>
            <ac:spMk id="10" creationId="{20C899BF-43E2-4DB9-B909-DB0F595F2E9A}"/>
          </ac:spMkLst>
        </pc:spChg>
        <pc:spChg chg="add mod">
          <ac:chgData name="Jesus Gonzalez Navarro" userId="e6551843ab5399eb" providerId="LiveId" clId="{46C57C62-FBAA-449E-BCC1-D730F7D5B315}" dt="2023-12-04T12:12:26.505" v="1021" actId="14100"/>
          <ac:spMkLst>
            <pc:docMk/>
            <pc:sldMk cId="3289310415" sldId="272"/>
            <ac:spMk id="12" creationId="{92EC92F8-67F4-4793-86E2-F94FB0DC230A}"/>
          </ac:spMkLst>
        </pc:spChg>
        <pc:spChg chg="add del">
          <ac:chgData name="Jesus Gonzalez Navarro" userId="e6551843ab5399eb" providerId="LiveId" clId="{46C57C62-FBAA-449E-BCC1-D730F7D5B315}" dt="2023-12-04T11:38:56.256" v="933" actId="22"/>
          <ac:spMkLst>
            <pc:docMk/>
            <pc:sldMk cId="3289310415" sldId="272"/>
            <ac:spMk id="14" creationId="{6A51B5C1-8FCB-479C-832E-B7686E0813E9}"/>
          </ac:spMkLst>
        </pc:spChg>
        <pc:spChg chg="add mod">
          <ac:chgData name="Jesus Gonzalez Navarro" userId="e6551843ab5399eb" providerId="LiveId" clId="{46C57C62-FBAA-449E-BCC1-D730F7D5B315}" dt="2023-12-04T12:12:39.310" v="1023" actId="1076"/>
          <ac:spMkLst>
            <pc:docMk/>
            <pc:sldMk cId="3289310415" sldId="272"/>
            <ac:spMk id="16" creationId="{2952F49D-C3D4-4527-B9E0-39C0FA3CAFEA}"/>
          </ac:spMkLst>
        </pc:spChg>
        <pc:spChg chg="add mod">
          <ac:chgData name="Jesus Gonzalez Navarro" userId="e6551843ab5399eb" providerId="LiveId" clId="{46C57C62-FBAA-449E-BCC1-D730F7D5B315}" dt="2023-12-04T12:12:51.246" v="1025" actId="1076"/>
          <ac:spMkLst>
            <pc:docMk/>
            <pc:sldMk cId="3289310415" sldId="272"/>
            <ac:spMk id="18" creationId="{4957809E-C0F8-47E5-95CC-2EA0FAA30258}"/>
          </ac:spMkLst>
        </pc:spChg>
        <pc:spChg chg="add mod">
          <ac:chgData name="Jesus Gonzalez Navarro" userId="e6551843ab5399eb" providerId="LiveId" clId="{46C57C62-FBAA-449E-BCC1-D730F7D5B315}" dt="2023-12-04T12:13:06.841" v="1027" actId="1076"/>
          <ac:spMkLst>
            <pc:docMk/>
            <pc:sldMk cId="3289310415" sldId="272"/>
            <ac:spMk id="20" creationId="{925909DF-CAB5-4D20-B89D-1AA4678F6CF0}"/>
          </ac:spMkLst>
        </pc:spChg>
        <pc:spChg chg="add mod">
          <ac:chgData name="Jesus Gonzalez Navarro" userId="e6551843ab5399eb" providerId="LiveId" clId="{46C57C62-FBAA-449E-BCC1-D730F7D5B315}" dt="2023-12-04T12:13:23.256" v="1029" actId="1076"/>
          <ac:spMkLst>
            <pc:docMk/>
            <pc:sldMk cId="3289310415" sldId="272"/>
            <ac:spMk id="22" creationId="{EAF8E570-79A3-42B0-BECC-7DD440AADA20}"/>
          </ac:spMkLst>
        </pc:spChg>
        <pc:picChg chg="add mod">
          <ac:chgData name="Jesus Gonzalez Navarro" userId="e6551843ab5399eb" providerId="LiveId" clId="{46C57C62-FBAA-449E-BCC1-D730F7D5B315}" dt="2023-12-04T12:15:47.545" v="1044" actId="1076"/>
          <ac:picMkLst>
            <pc:docMk/>
            <pc:sldMk cId="3289310415" sldId="272"/>
            <ac:picMk id="11" creationId="{495F5BD4-56DC-43D1-BE17-6C3D10744B6E}"/>
          </ac:picMkLst>
        </pc:picChg>
        <pc:picChg chg="add mod">
          <ac:chgData name="Jesus Gonzalez Navarro" userId="e6551843ab5399eb" providerId="LiveId" clId="{46C57C62-FBAA-449E-BCC1-D730F7D5B315}" dt="2023-12-04T12:16:38.225" v="1055" actId="1076"/>
          <ac:picMkLst>
            <pc:docMk/>
            <pc:sldMk cId="3289310415" sldId="272"/>
            <ac:picMk id="15" creationId="{573DE3FA-1F81-4382-B308-ADC16BC48D2B}"/>
          </ac:picMkLst>
        </pc:picChg>
        <pc:picChg chg="add mod">
          <ac:chgData name="Jesus Gonzalez Navarro" userId="e6551843ab5399eb" providerId="LiveId" clId="{46C57C62-FBAA-449E-BCC1-D730F7D5B315}" dt="2023-12-04T12:16:41.467" v="1056" actId="14100"/>
          <ac:picMkLst>
            <pc:docMk/>
            <pc:sldMk cId="3289310415" sldId="272"/>
            <ac:picMk id="19" creationId="{C8C8B4D4-AA24-4ED1-A94E-6598E6A95BA1}"/>
          </ac:picMkLst>
        </pc:picChg>
      </pc:sldChg>
      <pc:sldChg chg="addSp delSp modSp add mod">
        <pc:chgData name="Jesus Gonzalez Navarro" userId="e6551843ab5399eb" providerId="LiveId" clId="{46C57C62-FBAA-449E-BCC1-D730F7D5B315}" dt="2023-12-04T12:18:58.874" v="1081" actId="1076"/>
        <pc:sldMkLst>
          <pc:docMk/>
          <pc:sldMk cId="572451229" sldId="273"/>
        </pc:sldMkLst>
        <pc:spChg chg="del">
          <ac:chgData name="Jesus Gonzalez Navarro" userId="e6551843ab5399eb" providerId="LiveId" clId="{46C57C62-FBAA-449E-BCC1-D730F7D5B315}" dt="2023-12-04T12:17:59.738" v="1062" actId="478"/>
          <ac:spMkLst>
            <pc:docMk/>
            <pc:sldMk cId="572451229" sldId="273"/>
            <ac:spMk id="12" creationId="{92EC92F8-67F4-4793-86E2-F94FB0DC230A}"/>
          </ac:spMkLst>
        </pc:spChg>
        <pc:spChg chg="del">
          <ac:chgData name="Jesus Gonzalez Navarro" userId="e6551843ab5399eb" providerId="LiveId" clId="{46C57C62-FBAA-449E-BCC1-D730F7D5B315}" dt="2023-12-04T12:17:58.418" v="1061" actId="478"/>
          <ac:spMkLst>
            <pc:docMk/>
            <pc:sldMk cId="572451229" sldId="273"/>
            <ac:spMk id="16" creationId="{2952F49D-C3D4-4527-B9E0-39C0FA3CAFEA}"/>
          </ac:spMkLst>
        </pc:spChg>
        <pc:spChg chg="del">
          <ac:chgData name="Jesus Gonzalez Navarro" userId="e6551843ab5399eb" providerId="LiveId" clId="{46C57C62-FBAA-449E-BCC1-D730F7D5B315}" dt="2023-12-04T12:17:56.925" v="1060" actId="478"/>
          <ac:spMkLst>
            <pc:docMk/>
            <pc:sldMk cId="572451229" sldId="273"/>
            <ac:spMk id="18" creationId="{4957809E-C0F8-47E5-95CC-2EA0FAA30258}"/>
          </ac:spMkLst>
        </pc:spChg>
        <pc:spChg chg="del">
          <ac:chgData name="Jesus Gonzalez Navarro" userId="e6551843ab5399eb" providerId="LiveId" clId="{46C57C62-FBAA-449E-BCC1-D730F7D5B315}" dt="2023-12-04T12:18:01.851" v="1063" actId="478"/>
          <ac:spMkLst>
            <pc:docMk/>
            <pc:sldMk cId="572451229" sldId="273"/>
            <ac:spMk id="20" creationId="{925909DF-CAB5-4D20-B89D-1AA4678F6CF0}"/>
          </ac:spMkLst>
        </pc:spChg>
        <pc:spChg chg="del">
          <ac:chgData name="Jesus Gonzalez Navarro" userId="e6551843ab5399eb" providerId="LiveId" clId="{46C57C62-FBAA-449E-BCC1-D730F7D5B315}" dt="2023-12-04T12:17:55.490" v="1059" actId="478"/>
          <ac:spMkLst>
            <pc:docMk/>
            <pc:sldMk cId="572451229" sldId="273"/>
            <ac:spMk id="22" creationId="{EAF8E570-79A3-42B0-BECC-7DD440AADA20}"/>
          </ac:spMkLst>
        </pc:spChg>
        <pc:picChg chg="add mod">
          <ac:chgData name="Jesus Gonzalez Navarro" userId="e6551843ab5399eb" providerId="LiveId" clId="{46C57C62-FBAA-449E-BCC1-D730F7D5B315}" dt="2023-12-04T12:18:55.859" v="1079" actId="1076"/>
          <ac:picMkLst>
            <pc:docMk/>
            <pc:sldMk cId="572451229" sldId="273"/>
            <ac:picMk id="3" creationId="{96C789A4-EB59-4B10-BE41-EA0DA7D033CD}"/>
          </ac:picMkLst>
        </pc:picChg>
        <pc:picChg chg="add mod">
          <ac:chgData name="Jesus Gonzalez Navarro" userId="e6551843ab5399eb" providerId="LiveId" clId="{46C57C62-FBAA-449E-BCC1-D730F7D5B315}" dt="2023-12-04T12:18:58.874" v="1081" actId="1076"/>
          <ac:picMkLst>
            <pc:docMk/>
            <pc:sldMk cId="572451229" sldId="273"/>
            <ac:picMk id="5" creationId="{89C7BC90-9135-4F7D-B893-7D03018F5F7C}"/>
          </ac:picMkLst>
        </pc:picChg>
        <pc:picChg chg="del">
          <ac:chgData name="Jesus Gonzalez Navarro" userId="e6551843ab5399eb" providerId="LiveId" clId="{46C57C62-FBAA-449E-BCC1-D730F7D5B315}" dt="2023-12-04T12:18:02.441" v="1064" actId="478"/>
          <ac:picMkLst>
            <pc:docMk/>
            <pc:sldMk cId="572451229" sldId="273"/>
            <ac:picMk id="11" creationId="{495F5BD4-56DC-43D1-BE17-6C3D10744B6E}"/>
          </ac:picMkLst>
        </pc:picChg>
        <pc:picChg chg="del">
          <ac:chgData name="Jesus Gonzalez Navarro" userId="e6551843ab5399eb" providerId="LiveId" clId="{46C57C62-FBAA-449E-BCC1-D730F7D5B315}" dt="2023-12-04T12:18:02.975" v="1065" actId="478"/>
          <ac:picMkLst>
            <pc:docMk/>
            <pc:sldMk cId="572451229" sldId="273"/>
            <ac:picMk id="15" creationId="{573DE3FA-1F81-4382-B308-ADC16BC48D2B}"/>
          </ac:picMkLst>
        </pc:picChg>
        <pc:picChg chg="del">
          <ac:chgData name="Jesus Gonzalez Navarro" userId="e6551843ab5399eb" providerId="LiveId" clId="{46C57C62-FBAA-449E-BCC1-D730F7D5B315}" dt="2023-12-04T12:17:51.925" v="1058" actId="478"/>
          <ac:picMkLst>
            <pc:docMk/>
            <pc:sldMk cId="572451229" sldId="273"/>
            <ac:picMk id="19" creationId="{C8C8B4D4-AA24-4ED1-A94E-6598E6A95BA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buNone/>
            </a:pPr>
            <a:r>
              <a:rPr lang="es-ES" sz="4400" b="0" strike="noStrike" spc="-1">
                <a:latin typeface="Arial"/>
              </a:rPr>
              <a:t>Pulse para desplazar la diapositiva</a:t>
            </a:r>
          </a:p>
        </p:txBody>
      </p:sp>
      <p:sp>
        <p:nvSpPr>
          <p:cNvPr id="77"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s-ES" sz="2000" b="0" strike="noStrike" spc="-1">
                <a:latin typeface="Arial"/>
              </a:rPr>
              <a:t>Pulse para editar el formato de las notas</a:t>
            </a:r>
          </a:p>
        </p:txBody>
      </p:sp>
      <p:sp>
        <p:nvSpPr>
          <p:cNvPr id="78"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s-ES" sz="1400" b="0" strike="noStrike" spc="-1">
                <a:latin typeface="Times New Roman"/>
              </a:rPr>
              <a:t>&lt;cabecera&gt;</a:t>
            </a:r>
          </a:p>
        </p:txBody>
      </p:sp>
      <p:sp>
        <p:nvSpPr>
          <p:cNvPr id="79" name="PlaceHolder 4"/>
          <p:cNvSpPr>
            <a:spLocks noGrp="1"/>
          </p:cNvSpPr>
          <p:nvPr>
            <p:ph type="dt"/>
          </p:nvPr>
        </p:nvSpPr>
        <p:spPr>
          <a:xfrm>
            <a:off x="4278960" y="0"/>
            <a:ext cx="3280680" cy="534240"/>
          </a:xfrm>
          <a:prstGeom prst="rect">
            <a:avLst/>
          </a:prstGeom>
          <a:noFill/>
          <a:ln w="0">
            <a:noFill/>
          </a:ln>
        </p:spPr>
        <p:txBody>
          <a:bodyPr lIns="0" tIns="0" rIns="0" bIns="0" anchor="t">
            <a:noAutofit/>
          </a:bodyPr>
          <a:lstStyle/>
          <a:p>
            <a:pPr algn="r">
              <a:buNone/>
            </a:pPr>
            <a:r>
              <a:rPr lang="es-ES" sz="1400" b="0" strike="noStrike" spc="-1">
                <a:latin typeface="Times New Roman"/>
              </a:rPr>
              <a:t>&lt;fecha/hora&gt;</a:t>
            </a:r>
          </a:p>
        </p:txBody>
      </p:sp>
      <p:sp>
        <p:nvSpPr>
          <p:cNvPr id="80" name="PlaceHolder 5"/>
          <p:cNvSpPr>
            <a:spLocks noGrp="1"/>
          </p:cNvSpPr>
          <p:nvPr>
            <p:ph type="ftr"/>
          </p:nvPr>
        </p:nvSpPr>
        <p:spPr>
          <a:xfrm>
            <a:off x="0" y="10157400"/>
            <a:ext cx="3280680" cy="534240"/>
          </a:xfrm>
          <a:prstGeom prst="rect">
            <a:avLst/>
          </a:prstGeom>
          <a:noFill/>
          <a:ln w="0">
            <a:noFill/>
          </a:ln>
        </p:spPr>
        <p:txBody>
          <a:bodyPr lIns="0" tIns="0" rIns="0" bIns="0" anchor="b">
            <a:noAutofit/>
          </a:bodyPr>
          <a:lstStyle/>
          <a:p>
            <a:r>
              <a:rPr lang="es-ES" sz="1400" b="0" strike="noStrike" spc="-1">
                <a:latin typeface="Times New Roman"/>
              </a:rPr>
              <a:t>&lt;pie de página&gt;</a:t>
            </a:r>
          </a:p>
        </p:txBody>
      </p:sp>
      <p:sp>
        <p:nvSpPr>
          <p:cNvPr id="81" name="PlaceHolder 6"/>
          <p:cNvSpPr>
            <a:spLocks noGrp="1"/>
          </p:cNvSpPr>
          <p:nvPr>
            <p:ph type="sldNum"/>
          </p:nvPr>
        </p:nvSpPr>
        <p:spPr>
          <a:xfrm>
            <a:off x="4278960" y="10157400"/>
            <a:ext cx="3280680" cy="534240"/>
          </a:xfrm>
          <a:prstGeom prst="rect">
            <a:avLst/>
          </a:prstGeom>
          <a:noFill/>
          <a:ln w="0">
            <a:noFill/>
          </a:ln>
        </p:spPr>
        <p:txBody>
          <a:bodyPr lIns="0" tIns="0" rIns="0" bIns="0" anchor="b">
            <a:noAutofit/>
          </a:bodyPr>
          <a:lstStyle/>
          <a:p>
            <a:pPr algn="r">
              <a:buNone/>
            </a:pPr>
            <a:fld id="{6A395BE2-C6BE-4A94-A96B-EB68DE289ABE}" type="slidenum">
              <a:rPr lang="es-ES" sz="1400" b="0" strike="noStrike" spc="-1">
                <a:latin typeface="Times New Roman"/>
              </a:rPr>
              <a:t>‹Nº›</a:t>
            </a:fld>
            <a:endParaRPr lang="es-E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685800" y="1143000"/>
            <a:ext cx="5484240" cy="3084120"/>
          </a:xfrm>
          <a:prstGeom prst="rect">
            <a:avLst/>
          </a:prstGeom>
          <a:ln w="0">
            <a:noFill/>
          </a:ln>
        </p:spPr>
      </p:sp>
      <p:sp>
        <p:nvSpPr>
          <p:cNvPr id="178"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79"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67933D20-B6C1-4395-9F89-20D5540975AA}" type="slidenum">
              <a:rPr lang="en-GB" sz="1400" b="0" strike="noStrike" spc="-1">
                <a:latin typeface="Times New Roman"/>
              </a:rPr>
              <a:t>1</a:t>
            </a:fld>
            <a:endParaRPr lang="es-ES" sz="14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10</a:t>
            </a:fld>
            <a:endParaRPr lang="es-ES" sz="1400" b="0" strike="noStrike" spc="-1">
              <a:latin typeface="Times New Roman"/>
            </a:endParaRPr>
          </a:p>
        </p:txBody>
      </p:sp>
    </p:spTree>
    <p:extLst>
      <p:ext uri="{BB962C8B-B14F-4D97-AF65-F5344CB8AC3E}">
        <p14:creationId xmlns:p14="http://schemas.microsoft.com/office/powerpoint/2010/main" val="3367051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11</a:t>
            </a:fld>
            <a:endParaRPr lang="es-ES" sz="1400" b="0" strike="noStrike" spc="-1">
              <a:latin typeface="Times New Roman"/>
            </a:endParaRPr>
          </a:p>
        </p:txBody>
      </p:sp>
    </p:spTree>
    <p:extLst>
      <p:ext uri="{BB962C8B-B14F-4D97-AF65-F5344CB8AC3E}">
        <p14:creationId xmlns:p14="http://schemas.microsoft.com/office/powerpoint/2010/main" val="2731734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12</a:t>
            </a:fld>
            <a:endParaRPr lang="es-ES" sz="1400" b="0" strike="noStrike" spc="-1">
              <a:latin typeface="Times New Roman"/>
            </a:endParaRPr>
          </a:p>
        </p:txBody>
      </p:sp>
    </p:spTree>
    <p:extLst>
      <p:ext uri="{BB962C8B-B14F-4D97-AF65-F5344CB8AC3E}">
        <p14:creationId xmlns:p14="http://schemas.microsoft.com/office/powerpoint/2010/main" val="494076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13</a:t>
            </a:fld>
            <a:endParaRPr lang="es-ES" sz="1400" b="0" strike="noStrike" spc="-1">
              <a:latin typeface="Times New Roman"/>
            </a:endParaRPr>
          </a:p>
        </p:txBody>
      </p:sp>
    </p:spTree>
    <p:extLst>
      <p:ext uri="{BB962C8B-B14F-4D97-AF65-F5344CB8AC3E}">
        <p14:creationId xmlns:p14="http://schemas.microsoft.com/office/powerpoint/2010/main" val="2827590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14</a:t>
            </a:fld>
            <a:endParaRPr lang="es-ES" sz="1400" b="0" strike="noStrike" spc="-1">
              <a:latin typeface="Times New Roman"/>
            </a:endParaRPr>
          </a:p>
        </p:txBody>
      </p:sp>
    </p:spTree>
    <p:extLst>
      <p:ext uri="{BB962C8B-B14F-4D97-AF65-F5344CB8AC3E}">
        <p14:creationId xmlns:p14="http://schemas.microsoft.com/office/powerpoint/2010/main" val="3358862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15</a:t>
            </a:fld>
            <a:endParaRPr lang="es-ES" sz="1400" b="0" strike="noStrike" spc="-1">
              <a:latin typeface="Times New Roman"/>
            </a:endParaRPr>
          </a:p>
        </p:txBody>
      </p:sp>
    </p:spTree>
    <p:extLst>
      <p:ext uri="{BB962C8B-B14F-4D97-AF65-F5344CB8AC3E}">
        <p14:creationId xmlns:p14="http://schemas.microsoft.com/office/powerpoint/2010/main" val="700566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16</a:t>
            </a:fld>
            <a:endParaRPr lang="es-ES" sz="1400" b="0" strike="noStrike" spc="-1">
              <a:latin typeface="Times New Roman"/>
            </a:endParaRPr>
          </a:p>
        </p:txBody>
      </p:sp>
    </p:spTree>
    <p:extLst>
      <p:ext uri="{BB962C8B-B14F-4D97-AF65-F5344CB8AC3E}">
        <p14:creationId xmlns:p14="http://schemas.microsoft.com/office/powerpoint/2010/main" val="4288955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17</a:t>
            </a:fld>
            <a:endParaRPr lang="es-ES" sz="1400" b="0" strike="noStrike" spc="-1">
              <a:latin typeface="Times New Roman"/>
            </a:endParaRPr>
          </a:p>
        </p:txBody>
      </p:sp>
    </p:spTree>
    <p:extLst>
      <p:ext uri="{BB962C8B-B14F-4D97-AF65-F5344CB8AC3E}">
        <p14:creationId xmlns:p14="http://schemas.microsoft.com/office/powerpoint/2010/main" val="1354487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noRot="1" noChangeAspect="1"/>
          </p:cNvSpPr>
          <p:nvPr>
            <p:ph type="sldImg"/>
          </p:nvPr>
        </p:nvSpPr>
        <p:spPr>
          <a:xfrm>
            <a:off x="685800" y="1143000"/>
            <a:ext cx="5484813" cy="3084513"/>
          </a:xfrm>
          <a:prstGeom prst="rect">
            <a:avLst/>
          </a:prstGeom>
          <a:ln w="0">
            <a:noFill/>
          </a:ln>
        </p:spPr>
      </p:sp>
      <p:sp>
        <p:nvSpPr>
          <p:cNvPr id="181"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82"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A41FDF3-A31F-4CE7-9D14-50FE89A02836}" type="slidenum">
              <a:rPr lang="en-GB" sz="1400" b="0" strike="noStrike" spc="-1">
                <a:latin typeface="Times New Roman"/>
              </a:rPr>
              <a:t>2</a:t>
            </a:fld>
            <a:endParaRPr lang="es-ES" sz="14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noRot="1" noChangeAspect="1"/>
          </p:cNvSpPr>
          <p:nvPr>
            <p:ph type="sldImg"/>
          </p:nvPr>
        </p:nvSpPr>
        <p:spPr>
          <a:xfrm>
            <a:off x="685800" y="1143000"/>
            <a:ext cx="5484240" cy="3084120"/>
          </a:xfrm>
          <a:prstGeom prst="rect">
            <a:avLst/>
          </a:prstGeom>
          <a:ln w="0">
            <a:noFill/>
          </a:ln>
        </p:spPr>
      </p:sp>
      <p:sp>
        <p:nvSpPr>
          <p:cNvPr id="184"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85"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F585E5AB-A8C9-4946-BA18-EBA5F7A24FDC}" type="slidenum">
              <a:rPr lang="en-GB" sz="1400" b="0" strike="noStrike" spc="-1">
                <a:latin typeface="Times New Roman"/>
              </a:rPr>
              <a:t>3</a:t>
            </a:fld>
            <a:endParaRPr lang="es-ES" sz="14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PlaceHolder 1"/>
          <p:cNvSpPr>
            <a:spLocks noGrp="1" noRot="1" noChangeAspect="1"/>
          </p:cNvSpPr>
          <p:nvPr>
            <p:ph type="sldImg"/>
          </p:nvPr>
        </p:nvSpPr>
        <p:spPr>
          <a:xfrm>
            <a:off x="685800" y="1143000"/>
            <a:ext cx="5484240" cy="3084120"/>
          </a:xfrm>
          <a:prstGeom prst="rect">
            <a:avLst/>
          </a:prstGeom>
          <a:ln w="0">
            <a:noFill/>
          </a:ln>
        </p:spPr>
      </p:sp>
      <p:sp>
        <p:nvSpPr>
          <p:cNvPr id="187"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88"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776C153A-0855-4001-9805-633986E53DA5}" type="slidenum">
              <a:rPr lang="en-GB" sz="1400" b="0" strike="noStrike" spc="-1">
                <a:solidFill>
                  <a:srgbClr val="000000"/>
                </a:solidFill>
                <a:latin typeface="Arial"/>
              </a:rPr>
              <a:t>4</a:t>
            </a:fld>
            <a:endParaRPr lang="es-ES" sz="14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PlaceHolder 1"/>
          <p:cNvSpPr>
            <a:spLocks noGrp="1" noRot="1" noChangeAspect="1"/>
          </p:cNvSpPr>
          <p:nvPr>
            <p:ph type="sldImg"/>
          </p:nvPr>
        </p:nvSpPr>
        <p:spPr>
          <a:xfrm>
            <a:off x="685800" y="1143000"/>
            <a:ext cx="5484240" cy="3084120"/>
          </a:xfrm>
          <a:prstGeom prst="rect">
            <a:avLst/>
          </a:prstGeom>
          <a:ln w="0">
            <a:noFill/>
          </a:ln>
        </p:spPr>
      </p:sp>
      <p:sp>
        <p:nvSpPr>
          <p:cNvPr id="190"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1"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07E907D2-0DD7-494E-96C0-53AEFD7B608F}" type="slidenum">
              <a:rPr lang="en-GB" sz="1400" b="0" strike="noStrike" spc="-1">
                <a:solidFill>
                  <a:srgbClr val="000000"/>
                </a:solidFill>
                <a:latin typeface="Arial"/>
              </a:rPr>
              <a:t>5</a:t>
            </a:fld>
            <a:endParaRPr lang="es-ES" sz="14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PlaceHolder 1"/>
          <p:cNvSpPr>
            <a:spLocks noGrp="1" noRot="1" noChangeAspect="1"/>
          </p:cNvSpPr>
          <p:nvPr>
            <p:ph type="sldImg"/>
          </p:nvPr>
        </p:nvSpPr>
        <p:spPr>
          <a:xfrm>
            <a:off x="685800" y="1143000"/>
            <a:ext cx="5484240" cy="3084120"/>
          </a:xfrm>
          <a:prstGeom prst="rect">
            <a:avLst/>
          </a:prstGeom>
          <a:ln w="0">
            <a:noFill/>
          </a:ln>
        </p:spPr>
      </p:sp>
      <p:sp>
        <p:nvSpPr>
          <p:cNvPr id="193"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4"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E8046C10-4AE0-4A97-819E-CB42613C3FC8}" type="slidenum">
              <a:rPr lang="en-GB" sz="1400" b="0" strike="noStrike" spc="-1">
                <a:solidFill>
                  <a:srgbClr val="000000"/>
                </a:solidFill>
                <a:latin typeface="Arial"/>
              </a:rPr>
              <a:t>6</a:t>
            </a:fld>
            <a:endParaRPr lang="es-ES" sz="14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7</a:t>
            </a:fld>
            <a:endParaRPr lang="es-ES" sz="14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8</a:t>
            </a:fld>
            <a:endParaRPr lang="es-ES" sz="1400" b="0" strike="noStrike" spc="-1">
              <a:latin typeface="Times New Roman"/>
            </a:endParaRPr>
          </a:p>
        </p:txBody>
      </p:sp>
    </p:spTree>
    <p:extLst>
      <p:ext uri="{BB962C8B-B14F-4D97-AF65-F5344CB8AC3E}">
        <p14:creationId xmlns:p14="http://schemas.microsoft.com/office/powerpoint/2010/main" val="2195776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4813" cy="3084513"/>
          </a:xfrm>
          <a:prstGeom prst="rect">
            <a:avLst/>
          </a:prstGeom>
          <a:ln w="0">
            <a:noFill/>
          </a:ln>
        </p:spPr>
      </p:sp>
      <p:sp>
        <p:nvSpPr>
          <p:cNvPr id="196" name="PlaceHolder 2"/>
          <p:cNvSpPr>
            <a:spLocks noGrp="1"/>
          </p:cNvSpPr>
          <p:nvPr>
            <p:ph type="body"/>
          </p:nvPr>
        </p:nvSpPr>
        <p:spPr>
          <a:xfrm>
            <a:off x="685800" y="4400640"/>
            <a:ext cx="5484240" cy="3598200"/>
          </a:xfrm>
          <a:prstGeom prst="rect">
            <a:avLst/>
          </a:prstGeom>
          <a:noFill/>
          <a:ln w="0">
            <a:noFill/>
          </a:ln>
        </p:spPr>
        <p:txBody>
          <a:bodyPr lIns="0" tIns="0" rIns="0" bIns="0" anchor="t">
            <a:noAutofit/>
          </a:bodyPr>
          <a:lstStyle/>
          <a:p>
            <a:endParaRPr lang="es-ES" sz="2000" b="0" strike="noStrike" spc="-1">
              <a:latin typeface="Arial"/>
            </a:endParaRPr>
          </a:p>
        </p:txBody>
      </p:sp>
      <p:sp>
        <p:nvSpPr>
          <p:cNvPr id="197" name="PlaceHolder 3"/>
          <p:cNvSpPr>
            <a:spLocks noGrp="1"/>
          </p:cNvSpPr>
          <p:nvPr>
            <p:ph type="sldNum"/>
          </p:nvPr>
        </p:nvSpPr>
        <p:spPr>
          <a:xfrm>
            <a:off x="3884760" y="8685360"/>
            <a:ext cx="2969640" cy="456480"/>
          </a:xfrm>
          <a:prstGeom prst="rect">
            <a:avLst/>
          </a:prstGeom>
          <a:noFill/>
          <a:ln w="0">
            <a:noFill/>
          </a:ln>
        </p:spPr>
        <p:txBody>
          <a:bodyPr lIns="0" tIns="0" rIns="0" bIns="0" anchor="b">
            <a:noAutofit/>
          </a:bodyPr>
          <a:lstStyle/>
          <a:p>
            <a:pPr algn="r">
              <a:lnSpc>
                <a:spcPct val="100000"/>
              </a:lnSpc>
              <a:buNone/>
              <a:tabLst>
                <a:tab pos="0" algn="l"/>
              </a:tabLst>
            </a:pPr>
            <a:fld id="{515D27B2-EDE3-4F45-8359-3FF8333837E2}" type="slidenum">
              <a:rPr lang="en-GB" sz="1400" b="0" strike="noStrike" spc="-1">
                <a:latin typeface="Times New Roman"/>
              </a:rPr>
              <a:t>9</a:t>
            </a:fld>
            <a:endParaRPr lang="es-ES" sz="1400" b="0" strike="noStrike" spc="-1">
              <a:latin typeface="Times New Roman"/>
            </a:endParaRPr>
          </a:p>
        </p:txBody>
      </p:sp>
    </p:spTree>
    <p:extLst>
      <p:ext uri="{BB962C8B-B14F-4D97-AF65-F5344CB8AC3E}">
        <p14:creationId xmlns:p14="http://schemas.microsoft.com/office/powerpoint/2010/main" val="1015931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2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2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32"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3"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4"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5"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6"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7"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4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buNone/>
            </a:pPr>
            <a:endParaRPr lang="es-E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4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4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4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s-E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5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5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5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buNone/>
            </a:pPr>
            <a:endParaRPr lang="es-E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5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5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5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5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6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6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6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6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6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6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6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7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7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7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7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7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7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endParaRPr lang="es-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1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1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endParaRPr lang="es-ES" sz="4400" b="0" strike="noStrike" spc="-1">
              <a:latin typeface="Arial"/>
            </a:endParaRPr>
          </a:p>
        </p:txBody>
      </p:sp>
      <p:sp>
        <p:nvSpPr>
          <p:cNvPr id="2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s-ES" sz="4400" b="0" strike="noStrike" spc="-1">
                <a:latin typeface="Arial"/>
              </a:rPr>
              <a:t>Pulse para editar el formato del texto de título</a:t>
            </a:r>
          </a:p>
        </p:txBody>
      </p:sp>
      <p:sp>
        <p:nvSpPr>
          <p:cNvPr id="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s-ES" sz="3200" b="0" strike="noStrike" spc="-1">
                <a:latin typeface="Arial"/>
              </a:rPr>
              <a:t>Pulse para editar el formato de texto del esquema</a:t>
            </a:r>
          </a:p>
          <a:p>
            <a:pPr marL="864000" lvl="1" indent="-324000">
              <a:spcBef>
                <a:spcPts val="1134"/>
              </a:spcBef>
              <a:buClr>
                <a:srgbClr val="000000"/>
              </a:buClr>
              <a:buSzPct val="75000"/>
              <a:buFont typeface="Symbol" charset="2"/>
              <a:buChar char=""/>
            </a:pPr>
            <a:r>
              <a:rPr lang="es-ES" sz="2800" b="0" strike="noStrike" spc="-1">
                <a:latin typeface="Arial"/>
              </a:rPr>
              <a:t>Segundo nivel del esquema</a:t>
            </a:r>
          </a:p>
          <a:p>
            <a:pPr marL="1296000" lvl="2" indent="-288000">
              <a:spcBef>
                <a:spcPts val="850"/>
              </a:spcBef>
              <a:buClr>
                <a:srgbClr val="000000"/>
              </a:buClr>
              <a:buSzPct val="45000"/>
              <a:buFont typeface="Wingdings" charset="2"/>
              <a:buChar char=""/>
            </a:pPr>
            <a:r>
              <a:rPr lang="es-ES" sz="2400" b="0" strike="noStrike" spc="-1">
                <a:latin typeface="Arial"/>
              </a:rPr>
              <a:t>Tercer nivel del esquema</a:t>
            </a:r>
          </a:p>
          <a:p>
            <a:pPr marL="1728000" lvl="3" indent="-216000">
              <a:spcBef>
                <a:spcPts val="567"/>
              </a:spcBef>
              <a:buClr>
                <a:srgbClr val="000000"/>
              </a:buClr>
              <a:buSzPct val="75000"/>
              <a:buFont typeface="Symbol" charset="2"/>
              <a:buChar char=""/>
            </a:pPr>
            <a:r>
              <a:rPr lang="es-ES" sz="2000" b="0" strike="noStrike" spc="-1">
                <a:latin typeface="Arial"/>
              </a:rPr>
              <a:t>Cuarto nivel del esquema</a:t>
            </a:r>
          </a:p>
          <a:p>
            <a:pPr marL="2160000" lvl="4" indent="-216000">
              <a:spcBef>
                <a:spcPts val="283"/>
              </a:spcBef>
              <a:buClr>
                <a:srgbClr val="000000"/>
              </a:buClr>
              <a:buSzPct val="45000"/>
              <a:buFont typeface="Wingdings" charset="2"/>
              <a:buChar char=""/>
            </a:pPr>
            <a:r>
              <a:rPr lang="es-ES" sz="2000" b="0" strike="noStrike" spc="-1">
                <a:latin typeface="Arial"/>
              </a:rPr>
              <a:t>Quinto nivel del esquema</a:t>
            </a:r>
          </a:p>
          <a:p>
            <a:pPr marL="2592000" lvl="5" indent="-216000">
              <a:spcBef>
                <a:spcPts val="283"/>
              </a:spcBef>
              <a:buClr>
                <a:srgbClr val="000000"/>
              </a:buClr>
              <a:buSzPct val="45000"/>
              <a:buFont typeface="Wingdings" charset="2"/>
              <a:buChar char=""/>
            </a:pPr>
            <a:r>
              <a:rPr lang="es-ES" sz="2000" b="0" strike="noStrike" spc="-1">
                <a:latin typeface="Arial"/>
              </a:rPr>
              <a:t>Sexto nivel del esquema</a:t>
            </a:r>
          </a:p>
          <a:p>
            <a:pPr marL="3024000" lvl="6" indent="-216000">
              <a:spcBef>
                <a:spcPts val="283"/>
              </a:spcBef>
              <a:buClr>
                <a:srgbClr val="000000"/>
              </a:buClr>
              <a:buSzPct val="45000"/>
              <a:buFont typeface="Wingdings" charset="2"/>
              <a:buChar char=""/>
            </a:pPr>
            <a:r>
              <a:rPr lang="es-ES" sz="2000" b="0" strike="noStrike" spc="-1">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s-ES" sz="4400" b="0" strike="noStrike" spc="-1">
                <a:latin typeface="Arial"/>
              </a:rPr>
              <a:t>Pulse para editar el formato del texto de título</a:t>
            </a:r>
          </a:p>
        </p:txBody>
      </p:sp>
      <p:sp>
        <p:nvSpPr>
          <p:cNvPr id="39"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s-ES" sz="3200" b="0" strike="noStrike" spc="-1">
                <a:latin typeface="Arial"/>
              </a:rPr>
              <a:t>Pulse para editar el formato de texto del esquema</a:t>
            </a:r>
          </a:p>
          <a:p>
            <a:pPr marL="864000" lvl="1" indent="-324000">
              <a:spcBef>
                <a:spcPts val="1134"/>
              </a:spcBef>
              <a:buClr>
                <a:srgbClr val="000000"/>
              </a:buClr>
              <a:buSzPct val="75000"/>
              <a:buFont typeface="Symbol" charset="2"/>
              <a:buChar char=""/>
            </a:pPr>
            <a:r>
              <a:rPr lang="es-ES" sz="2800" b="0" strike="noStrike" spc="-1">
                <a:latin typeface="Arial"/>
              </a:rPr>
              <a:t>Segundo nivel del esquema</a:t>
            </a:r>
          </a:p>
          <a:p>
            <a:pPr marL="1296000" lvl="2" indent="-288000">
              <a:spcBef>
                <a:spcPts val="850"/>
              </a:spcBef>
              <a:buClr>
                <a:srgbClr val="000000"/>
              </a:buClr>
              <a:buSzPct val="45000"/>
              <a:buFont typeface="Wingdings" charset="2"/>
              <a:buChar char=""/>
            </a:pPr>
            <a:r>
              <a:rPr lang="es-ES" sz="2400" b="0" strike="noStrike" spc="-1">
                <a:latin typeface="Arial"/>
              </a:rPr>
              <a:t>Tercer nivel del esquema</a:t>
            </a:r>
          </a:p>
          <a:p>
            <a:pPr marL="1728000" lvl="3" indent="-216000">
              <a:spcBef>
                <a:spcPts val="567"/>
              </a:spcBef>
              <a:buClr>
                <a:srgbClr val="000000"/>
              </a:buClr>
              <a:buSzPct val="75000"/>
              <a:buFont typeface="Symbol" charset="2"/>
              <a:buChar char=""/>
            </a:pPr>
            <a:r>
              <a:rPr lang="es-ES" sz="2000" b="0" strike="noStrike" spc="-1">
                <a:latin typeface="Arial"/>
              </a:rPr>
              <a:t>Cuarto nivel del esquema</a:t>
            </a:r>
          </a:p>
          <a:p>
            <a:pPr marL="2160000" lvl="4" indent="-216000">
              <a:spcBef>
                <a:spcPts val="283"/>
              </a:spcBef>
              <a:buClr>
                <a:srgbClr val="000000"/>
              </a:buClr>
              <a:buSzPct val="45000"/>
              <a:buFont typeface="Wingdings" charset="2"/>
              <a:buChar char=""/>
            </a:pPr>
            <a:r>
              <a:rPr lang="es-ES" sz="2000" b="0" strike="noStrike" spc="-1">
                <a:latin typeface="Arial"/>
              </a:rPr>
              <a:t>Quinto nivel del esquema</a:t>
            </a:r>
          </a:p>
          <a:p>
            <a:pPr marL="2592000" lvl="5" indent="-216000">
              <a:spcBef>
                <a:spcPts val="283"/>
              </a:spcBef>
              <a:buClr>
                <a:srgbClr val="000000"/>
              </a:buClr>
              <a:buSzPct val="45000"/>
              <a:buFont typeface="Wingdings" charset="2"/>
              <a:buChar char=""/>
            </a:pPr>
            <a:r>
              <a:rPr lang="es-ES" sz="2000" b="0" strike="noStrike" spc="-1">
                <a:latin typeface="Arial"/>
              </a:rPr>
              <a:t>Sexto nivel del esquema</a:t>
            </a:r>
          </a:p>
          <a:p>
            <a:pPr marL="3024000" lvl="6" indent="-216000">
              <a:spcBef>
                <a:spcPts val="283"/>
              </a:spcBef>
              <a:buClr>
                <a:srgbClr val="000000"/>
              </a:buClr>
              <a:buSzPct val="45000"/>
              <a:buFont typeface="Wingdings" charset="2"/>
              <a:buChar char=""/>
            </a:pPr>
            <a:r>
              <a:rPr lang="es-ES" sz="2000" b="0" strike="noStrike" spc="-1">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5.png"/><Relationship Id="rId4" Type="http://schemas.openxmlformats.org/officeDocument/2006/relationships/image" Target="../media/image2.jpe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 Id="rId9"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7.png"/><Relationship Id="rId7"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7.png"/><Relationship Id="rId7"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7.png"/><Relationship Id="rId7"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e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Google Shape;90;p1"/>
          <p:cNvPicPr/>
          <p:nvPr/>
        </p:nvPicPr>
        <p:blipFill>
          <a:blip r:embed="rId3"/>
          <a:stretch/>
        </p:blipFill>
        <p:spPr>
          <a:xfrm>
            <a:off x="0" y="4689360"/>
            <a:ext cx="5230080" cy="1293120"/>
          </a:xfrm>
          <a:prstGeom prst="rect">
            <a:avLst/>
          </a:prstGeom>
          <a:ln w="0">
            <a:noFill/>
          </a:ln>
        </p:spPr>
      </p:pic>
      <p:sp>
        <p:nvSpPr>
          <p:cNvPr id="83" name="Google Shape;91;p1"/>
          <p:cNvSpPr/>
          <p:nvPr/>
        </p:nvSpPr>
        <p:spPr>
          <a:xfrm>
            <a:off x="5197680" y="-7200"/>
            <a:ext cx="6994080" cy="598968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84" name="Google Shape;92;p1"/>
          <p:cNvPicPr/>
          <p:nvPr/>
        </p:nvPicPr>
        <p:blipFill>
          <a:blip r:embed="rId4"/>
          <a:srcRect l="22797" b="1123"/>
          <a:stretch/>
        </p:blipFill>
        <p:spPr>
          <a:xfrm>
            <a:off x="652680" y="192960"/>
            <a:ext cx="3718080" cy="627120"/>
          </a:xfrm>
          <a:prstGeom prst="rect">
            <a:avLst/>
          </a:prstGeom>
          <a:ln w="0">
            <a:noFill/>
          </a:ln>
        </p:spPr>
      </p:pic>
      <p:sp>
        <p:nvSpPr>
          <p:cNvPr id="85" name="PlaceHolder 1"/>
          <p:cNvSpPr>
            <a:spLocks noGrp="1"/>
          </p:cNvSpPr>
          <p:nvPr>
            <p:ph type="subTitle"/>
          </p:nvPr>
        </p:nvSpPr>
        <p:spPr>
          <a:xfrm>
            <a:off x="7781760" y="2377440"/>
            <a:ext cx="5416200" cy="680040"/>
          </a:xfrm>
          <a:prstGeom prst="rect">
            <a:avLst/>
          </a:prstGeom>
          <a:noFill/>
          <a:ln w="0">
            <a:noFill/>
          </a:ln>
        </p:spPr>
        <p:txBody>
          <a:bodyPr lIns="0" tIns="0" rIns="0" bIns="0" anchor="t">
            <a:normAutofit/>
          </a:bodyPr>
          <a:lstStyle/>
          <a:p>
            <a:pPr>
              <a:lnSpc>
                <a:spcPct val="90000"/>
              </a:lnSpc>
              <a:buNone/>
              <a:tabLst>
                <a:tab pos="0" algn="l"/>
              </a:tabLst>
            </a:pPr>
            <a:r>
              <a:rPr lang="en-GB" sz="2000" b="0" strike="noStrike" spc="-1">
                <a:solidFill>
                  <a:srgbClr val="178B9B"/>
                </a:solidFill>
                <a:latin typeface="Arial"/>
                <a:ea typeface="Arial"/>
              </a:rPr>
              <a:t>(MAC2/3.5b/254)</a:t>
            </a:r>
            <a:endParaRPr lang="es-ES" sz="2000" b="0" strike="noStrike" spc="-1">
              <a:latin typeface="Arial"/>
            </a:endParaRPr>
          </a:p>
        </p:txBody>
      </p:sp>
      <p:pic>
        <p:nvPicPr>
          <p:cNvPr id="86" name="Google Shape;94;p1"/>
          <p:cNvPicPr/>
          <p:nvPr/>
        </p:nvPicPr>
        <p:blipFill>
          <a:blip r:embed="rId5"/>
          <a:stretch/>
        </p:blipFill>
        <p:spPr>
          <a:xfrm>
            <a:off x="1308600" y="1413360"/>
            <a:ext cx="2406240" cy="2683080"/>
          </a:xfrm>
          <a:prstGeom prst="rect">
            <a:avLst/>
          </a:prstGeom>
          <a:ln w="0">
            <a:noFill/>
          </a:ln>
        </p:spPr>
      </p:pic>
      <p:sp>
        <p:nvSpPr>
          <p:cNvPr id="87" name="PlaceHolder 2"/>
          <p:cNvSpPr>
            <a:spLocks noGrp="1"/>
          </p:cNvSpPr>
          <p:nvPr>
            <p:ph type="title"/>
          </p:nvPr>
        </p:nvSpPr>
        <p:spPr>
          <a:xfrm>
            <a:off x="5414760" y="251280"/>
            <a:ext cx="6780600" cy="1344960"/>
          </a:xfrm>
          <a:prstGeom prst="rect">
            <a:avLst/>
          </a:prstGeom>
          <a:noFill/>
          <a:ln w="0">
            <a:noFill/>
          </a:ln>
        </p:spPr>
        <p:txBody>
          <a:bodyPr lIns="0" tIns="0" rIns="0" bIns="0" anchor="t">
            <a:noAutofit/>
          </a:bodyPr>
          <a:lstStyle/>
          <a:p>
            <a:pPr algn="ctr">
              <a:lnSpc>
                <a:spcPct val="100000"/>
              </a:lnSpc>
              <a:buNone/>
            </a:pPr>
            <a:r>
              <a:rPr lang="es-ES" sz="2400" b="1" strike="noStrike" spc="-1">
                <a:solidFill>
                  <a:srgbClr val="178B9B"/>
                </a:solidFill>
                <a:latin typeface="Arial"/>
                <a:ea typeface="Calibri"/>
              </a:rPr>
              <a:t>Sistema de observación meteorológica y oceánica como herramienta para el fomento</a:t>
            </a:r>
            <a:br/>
            <a:r>
              <a:rPr lang="es-ES" sz="2400" b="1" strike="noStrike" spc="-1">
                <a:solidFill>
                  <a:srgbClr val="178B9B"/>
                </a:solidFill>
                <a:latin typeface="Arial"/>
                <a:ea typeface="Calibri"/>
              </a:rPr>
              <a:t>de la resiliencia y adaptación al cambio climático en el espacio de cooperación (MAC-CLIMA)</a:t>
            </a:r>
            <a:br/>
            <a:endParaRPr lang="es-ES" sz="2400" b="0" strike="noStrike" spc="-1">
              <a:latin typeface="Arial"/>
            </a:endParaRPr>
          </a:p>
        </p:txBody>
      </p:sp>
      <p:sp>
        <p:nvSpPr>
          <p:cNvPr id="88" name="Google Shape;96;p1"/>
          <p:cNvSpPr/>
          <p:nvPr/>
        </p:nvSpPr>
        <p:spPr>
          <a:xfrm>
            <a:off x="5414760" y="2799720"/>
            <a:ext cx="6994080" cy="2803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buNone/>
            </a:pPr>
            <a:endParaRPr lang="es-ES" sz="1800" b="0" strike="noStrike" spc="-1">
              <a:latin typeface="Arial"/>
            </a:endParaRPr>
          </a:p>
          <a:p>
            <a:pPr algn="ctr">
              <a:lnSpc>
                <a:spcPct val="100000"/>
              </a:lnSpc>
              <a:buNone/>
            </a:pPr>
            <a:r>
              <a:rPr lang="es-ES" sz="2000" b="1" u="sng" strike="noStrike" spc="-1">
                <a:solidFill>
                  <a:srgbClr val="FF0000"/>
                </a:solidFill>
                <a:uFillTx/>
                <a:latin typeface="Arial"/>
                <a:ea typeface="Arial"/>
              </a:rPr>
              <a:t>REINERO BRANDON FERNÁNDEZ </a:t>
            </a:r>
            <a:endParaRPr lang="es-ES" sz="2000" b="0" strike="noStrike" spc="-1">
              <a:latin typeface="Arial"/>
            </a:endParaRPr>
          </a:p>
          <a:p>
            <a:pPr algn="ctr">
              <a:lnSpc>
                <a:spcPct val="100000"/>
              </a:lnSpc>
              <a:buNone/>
            </a:pPr>
            <a:r>
              <a:rPr lang="es-ES" sz="2000" b="1" u="sng" strike="noStrike" spc="-1">
                <a:solidFill>
                  <a:srgbClr val="FF0000"/>
                </a:solidFill>
                <a:uFillTx/>
                <a:latin typeface="Arial"/>
                <a:ea typeface="Arial"/>
              </a:rPr>
              <a:t>(CABILDO DE LANZAROTE)</a:t>
            </a:r>
            <a:endParaRPr lang="es-ES" sz="2000" b="0" strike="noStrike" spc="-1">
              <a:latin typeface="Arial"/>
            </a:endParaRPr>
          </a:p>
          <a:p>
            <a:pPr algn="ctr">
              <a:lnSpc>
                <a:spcPct val="100000"/>
              </a:lnSpc>
              <a:buNone/>
              <a:tabLst>
                <a:tab pos="0" algn="l"/>
              </a:tabLst>
            </a:pPr>
            <a:r>
              <a:rPr lang="es-ES" sz="2000" b="1" u="sng" strike="noStrike" spc="-1">
                <a:solidFill>
                  <a:srgbClr val="FF0000"/>
                </a:solidFill>
                <a:uFillTx/>
                <a:latin typeface="Arial"/>
                <a:ea typeface="Arial"/>
              </a:rPr>
              <a:t>JESÚS GONZÁLEZ NAVARRO (GESPLÁN)</a:t>
            </a:r>
            <a:endParaRPr lang="es-ES" sz="2000" b="0" strike="noStrike" spc="-1">
              <a:latin typeface="Arial"/>
            </a:endParaRPr>
          </a:p>
          <a:p>
            <a:pPr algn="ctr">
              <a:lnSpc>
                <a:spcPct val="100000"/>
              </a:lnSpc>
              <a:buNone/>
              <a:tabLst>
                <a:tab pos="0" algn="l"/>
              </a:tabLst>
            </a:pPr>
            <a:endParaRPr lang="es-ES" sz="2000" b="0" strike="noStrike" spc="-1">
              <a:latin typeface="Arial"/>
            </a:endParaRPr>
          </a:p>
          <a:p>
            <a:pPr algn="ctr">
              <a:lnSpc>
                <a:spcPct val="100000"/>
              </a:lnSpc>
              <a:buNone/>
              <a:tabLst>
                <a:tab pos="0" algn="l"/>
              </a:tabLst>
            </a:pPr>
            <a:r>
              <a:rPr lang="es-ES" sz="2000" b="1" u="sng" strike="noStrike" spc="-1">
                <a:solidFill>
                  <a:srgbClr val="FF0000"/>
                </a:solidFill>
                <a:uFillTx/>
                <a:latin typeface="Arial"/>
                <a:ea typeface="Arial"/>
              </a:rPr>
              <a:t>LANZAROTE Y ARCHIPIÉLAGO CHINIJO</a:t>
            </a:r>
            <a:endParaRPr lang="es-ES" sz="2000" b="0" strike="noStrike" spc="-1">
              <a:latin typeface="Arial"/>
            </a:endParaRPr>
          </a:p>
          <a:p>
            <a:pPr algn="ctr">
              <a:lnSpc>
                <a:spcPct val="100000"/>
              </a:lnSpc>
              <a:buNone/>
              <a:tabLst>
                <a:tab pos="0" algn="l"/>
              </a:tabLst>
            </a:pPr>
            <a:r>
              <a:rPr lang="en-GB" sz="2000" b="0" strike="noStrike" spc="-1">
                <a:solidFill>
                  <a:srgbClr val="7F7F7F"/>
                </a:solidFill>
                <a:latin typeface="Arial"/>
                <a:ea typeface="Arial"/>
              </a:rPr>
              <a:t>JORNADA DE CLAUSURA</a:t>
            </a:r>
            <a:endParaRPr lang="es-ES" sz="2000" b="0" strike="noStrike" spc="-1">
              <a:latin typeface="Arial"/>
            </a:endParaRPr>
          </a:p>
          <a:p>
            <a:pPr algn="ctr">
              <a:lnSpc>
                <a:spcPct val="100000"/>
              </a:lnSpc>
              <a:buNone/>
              <a:tabLst>
                <a:tab pos="0" algn="l"/>
              </a:tabLst>
            </a:pPr>
            <a:r>
              <a:rPr lang="es-ES" sz="2000" b="0" strike="noStrike" spc="-1">
                <a:solidFill>
                  <a:srgbClr val="7F7F7F"/>
                </a:solidFill>
                <a:latin typeface="Arial"/>
                <a:ea typeface="Arial"/>
              </a:rPr>
              <a:t>13 DICIEMBRE 2023</a:t>
            </a:r>
            <a:endParaRPr lang="es-ES" sz="2000" b="0" strike="noStrike" spc="-1">
              <a:latin typeface="Arial"/>
            </a:endParaRPr>
          </a:p>
          <a:p>
            <a:pPr algn="ctr">
              <a:lnSpc>
                <a:spcPct val="100000"/>
              </a:lnSpc>
              <a:buNone/>
              <a:tabLst>
                <a:tab pos="0" algn="l"/>
              </a:tabLst>
            </a:pPr>
            <a:r>
              <a:rPr lang="es-ES" sz="2000" b="0" strike="noStrike" spc="-1">
                <a:solidFill>
                  <a:srgbClr val="7F7F7F"/>
                </a:solidFill>
                <a:latin typeface="Arial"/>
                <a:ea typeface="Arial"/>
              </a:rPr>
              <a:t>Reunión presencial, </a:t>
            </a:r>
            <a:r>
              <a:rPr lang="en-GB" sz="2000" b="0" strike="noStrike" spc="-1">
                <a:solidFill>
                  <a:srgbClr val="7F7F7F"/>
                </a:solidFill>
                <a:latin typeface="Arial"/>
                <a:ea typeface="Arial"/>
              </a:rPr>
              <a:t>Gran Canaria</a:t>
            </a:r>
            <a:endParaRPr lang="es-ES" sz="2000" b="0" strike="noStrike" spc="-1">
              <a:latin typeface="Arial"/>
            </a:endParaRPr>
          </a:p>
        </p:txBody>
      </p:sp>
      <p:sp>
        <p:nvSpPr>
          <p:cNvPr id="89" name="Google Shape;97;p1"/>
          <p:cNvSpPr/>
          <p:nvPr/>
        </p:nvSpPr>
        <p:spPr>
          <a:xfrm>
            <a:off x="8270640" y="5644800"/>
            <a:ext cx="4913640" cy="38808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spAutoFit/>
          </a:bodyPr>
          <a:lstStyle/>
          <a:p>
            <a:pPr>
              <a:lnSpc>
                <a:spcPct val="150000"/>
              </a:lnSpc>
              <a:buNone/>
            </a:pPr>
            <a:r>
              <a:rPr lang="en-US" sz="900" b="0" i="1" strike="noStrike" spc="-1">
                <a:solidFill>
                  <a:srgbClr val="7F7F7F"/>
                </a:solidFill>
                <a:latin typeface="Arial"/>
                <a:ea typeface="Arial"/>
              </a:rPr>
              <a:t>EL 85% DEL PROYECTO ESTÁ COFINANCIADO POR FONDOS FEDER</a:t>
            </a:r>
            <a:endParaRPr lang="es-ES" sz="900" b="0" strike="noStrike" spc="-1">
              <a:latin typeface="Arial"/>
            </a:endParaRPr>
          </a:p>
        </p:txBody>
      </p:sp>
      <p:sp>
        <p:nvSpPr>
          <p:cNvPr id="90" name="AutoShape 2"/>
          <p:cNvSpPr/>
          <p:nvPr/>
        </p:nvSpPr>
        <p:spPr>
          <a:xfrm>
            <a:off x="155520" y="-144360"/>
            <a:ext cx="302760" cy="302760"/>
          </a:xfrm>
          <a:prstGeom prst="rect">
            <a:avLst/>
          </a:prstGeom>
          <a:noFill/>
          <a:ln w="0">
            <a:noFill/>
          </a:ln>
        </p:spPr>
        <p:style>
          <a:lnRef idx="0">
            <a:scrgbClr r="0" g="0" b="0"/>
          </a:lnRef>
          <a:fillRef idx="0">
            <a:scrgbClr r="0" g="0" b="0"/>
          </a:fillRef>
          <a:effectRef idx="0">
            <a:scrgbClr r="0" g="0" b="0"/>
          </a:effectRef>
          <a:fontRef idx="minor"/>
        </p:style>
      </p:sp>
      <p:pic>
        <p:nvPicPr>
          <p:cNvPr id="91" name="Imagen 15"/>
          <p:cNvPicPr/>
          <p:nvPr/>
        </p:nvPicPr>
        <p:blipFill>
          <a:blip r:embed="rId6"/>
          <a:srcRect t="5241" b="7761"/>
          <a:stretch/>
        </p:blipFill>
        <p:spPr>
          <a:xfrm>
            <a:off x="1238040" y="6023160"/>
            <a:ext cx="752760" cy="758520"/>
          </a:xfrm>
          <a:prstGeom prst="rect">
            <a:avLst/>
          </a:prstGeom>
          <a:ln w="0">
            <a:noFill/>
          </a:ln>
        </p:spPr>
      </p:pic>
      <p:pic>
        <p:nvPicPr>
          <p:cNvPr id="92" name="Picture 4" descr="Información Corporativa | Consejo Insular de la Energía de Gran Canaria"/>
          <p:cNvPicPr/>
          <p:nvPr/>
        </p:nvPicPr>
        <p:blipFill>
          <a:blip r:embed="rId7"/>
          <a:stretch/>
        </p:blipFill>
        <p:spPr>
          <a:xfrm>
            <a:off x="60480" y="6114600"/>
            <a:ext cx="1254240" cy="632520"/>
          </a:xfrm>
          <a:prstGeom prst="rect">
            <a:avLst/>
          </a:prstGeom>
          <a:ln w="0">
            <a:noFill/>
          </a:ln>
        </p:spPr>
      </p:pic>
      <p:pic>
        <p:nvPicPr>
          <p:cNvPr id="93" name="Picture 8" descr="AEMET - Agencia Estatal de Meteorología | Predictia"/>
          <p:cNvPicPr/>
          <p:nvPr/>
        </p:nvPicPr>
        <p:blipFill>
          <a:blip r:embed="rId8"/>
          <a:stretch/>
        </p:blipFill>
        <p:spPr>
          <a:xfrm>
            <a:off x="2067480" y="6195600"/>
            <a:ext cx="695880" cy="472320"/>
          </a:xfrm>
          <a:prstGeom prst="rect">
            <a:avLst/>
          </a:prstGeom>
          <a:ln w="0">
            <a:noFill/>
          </a:ln>
        </p:spPr>
      </p:pic>
      <p:pic>
        <p:nvPicPr>
          <p:cNvPr id="94" name="Imagen 16"/>
          <p:cNvPicPr/>
          <p:nvPr/>
        </p:nvPicPr>
        <p:blipFill>
          <a:blip r:embed="rId9"/>
          <a:stretch/>
        </p:blipFill>
        <p:spPr>
          <a:xfrm>
            <a:off x="10859760" y="6114600"/>
            <a:ext cx="1326240" cy="542880"/>
          </a:xfrm>
          <a:prstGeom prst="rect">
            <a:avLst/>
          </a:prstGeom>
          <a:ln w="0">
            <a:noFill/>
          </a:ln>
        </p:spPr>
      </p:pic>
      <p:pic>
        <p:nvPicPr>
          <p:cNvPr id="95" name="Imagen 17"/>
          <p:cNvPicPr/>
          <p:nvPr/>
        </p:nvPicPr>
        <p:blipFill>
          <a:blip r:embed="rId10"/>
          <a:stretch/>
        </p:blipFill>
        <p:spPr>
          <a:xfrm>
            <a:off x="9200160" y="6075000"/>
            <a:ext cx="736560" cy="776880"/>
          </a:xfrm>
          <a:prstGeom prst="rect">
            <a:avLst/>
          </a:prstGeom>
          <a:ln w="0">
            <a:noFill/>
          </a:ln>
        </p:spPr>
      </p:pic>
      <p:pic>
        <p:nvPicPr>
          <p:cNvPr id="96" name="Imagen 18"/>
          <p:cNvPicPr/>
          <p:nvPr/>
        </p:nvPicPr>
        <p:blipFill>
          <a:blip r:embed="rId11"/>
          <a:stretch/>
        </p:blipFill>
        <p:spPr>
          <a:xfrm>
            <a:off x="10003680" y="5991480"/>
            <a:ext cx="798480" cy="842760"/>
          </a:xfrm>
          <a:prstGeom prst="rect">
            <a:avLst/>
          </a:prstGeom>
          <a:ln w="0">
            <a:noFill/>
          </a:ln>
        </p:spPr>
      </p:pic>
      <p:pic>
        <p:nvPicPr>
          <p:cNvPr id="97" name="Picture 24" descr="Cabildo Insular de Tenerife - Wikipedia, la enciclopedia libre"/>
          <p:cNvPicPr/>
          <p:nvPr/>
        </p:nvPicPr>
        <p:blipFill>
          <a:blip r:embed="rId12"/>
          <a:stretch/>
        </p:blipFill>
        <p:spPr>
          <a:xfrm>
            <a:off x="7966440" y="6167520"/>
            <a:ext cx="388080" cy="508320"/>
          </a:xfrm>
          <a:prstGeom prst="rect">
            <a:avLst/>
          </a:prstGeom>
          <a:ln w="0">
            <a:noFill/>
          </a:ln>
        </p:spPr>
      </p:pic>
      <p:pic>
        <p:nvPicPr>
          <p:cNvPr id="98" name="Picture 28" descr="Cabildo de El Hierro: Participación ciudadana | Edosoft"/>
          <p:cNvPicPr/>
          <p:nvPr/>
        </p:nvPicPr>
        <p:blipFill>
          <a:blip r:embed="rId13"/>
          <a:srcRect l="26960" r="27236" b="-283"/>
          <a:stretch/>
        </p:blipFill>
        <p:spPr>
          <a:xfrm>
            <a:off x="6449400" y="6050880"/>
            <a:ext cx="622440" cy="731520"/>
          </a:xfrm>
          <a:prstGeom prst="rect">
            <a:avLst/>
          </a:prstGeom>
          <a:ln w="0">
            <a:noFill/>
          </a:ln>
        </p:spPr>
      </p:pic>
      <p:pic>
        <p:nvPicPr>
          <p:cNvPr id="99" name="Picture 26" descr="Camara de Comercio de Lanzarote y La GraciosaAyudas Cabildo de Lanzarote -  Camara de Comercio de Lanzarote y La Graciosa"/>
          <p:cNvPicPr/>
          <p:nvPr/>
        </p:nvPicPr>
        <p:blipFill>
          <a:blip r:embed="rId14"/>
          <a:stretch/>
        </p:blipFill>
        <p:spPr>
          <a:xfrm>
            <a:off x="7051680" y="6159600"/>
            <a:ext cx="942840" cy="598680"/>
          </a:xfrm>
          <a:prstGeom prst="rect">
            <a:avLst/>
          </a:prstGeom>
          <a:ln w="0">
            <a:noFill/>
          </a:ln>
        </p:spPr>
      </p:pic>
      <p:pic>
        <p:nvPicPr>
          <p:cNvPr id="100" name="Imagen 22"/>
          <p:cNvPicPr/>
          <p:nvPr/>
        </p:nvPicPr>
        <p:blipFill>
          <a:blip r:embed="rId15"/>
          <a:stretch/>
        </p:blipFill>
        <p:spPr>
          <a:xfrm>
            <a:off x="5349240" y="6052320"/>
            <a:ext cx="1121760" cy="662040"/>
          </a:xfrm>
          <a:prstGeom prst="rect">
            <a:avLst/>
          </a:prstGeom>
          <a:ln w="0">
            <a:noFill/>
          </a:ln>
        </p:spPr>
      </p:pic>
      <p:pic>
        <p:nvPicPr>
          <p:cNvPr id="101" name="Imagen 23"/>
          <p:cNvPicPr/>
          <p:nvPr/>
        </p:nvPicPr>
        <p:blipFill>
          <a:blip r:embed="rId16"/>
          <a:stretch/>
        </p:blipFill>
        <p:spPr>
          <a:xfrm>
            <a:off x="2899440" y="6071400"/>
            <a:ext cx="591840" cy="662040"/>
          </a:xfrm>
          <a:prstGeom prst="rect">
            <a:avLst/>
          </a:prstGeom>
          <a:ln w="0">
            <a:noFill/>
          </a:ln>
        </p:spPr>
      </p:pic>
      <p:pic>
        <p:nvPicPr>
          <p:cNvPr id="102" name="Imagen 2"/>
          <p:cNvPicPr/>
          <p:nvPr/>
        </p:nvPicPr>
        <p:blipFill>
          <a:blip r:embed="rId17"/>
          <a:stretch/>
        </p:blipFill>
        <p:spPr>
          <a:xfrm>
            <a:off x="8470080" y="6116040"/>
            <a:ext cx="601200" cy="626400"/>
          </a:xfrm>
          <a:prstGeom prst="rect">
            <a:avLst/>
          </a:prstGeom>
          <a:ln w="0">
            <a:noFill/>
          </a:ln>
        </p:spPr>
      </p:pic>
      <p:pic>
        <p:nvPicPr>
          <p:cNvPr id="103" name="Picture 2" descr="Instituto Tecnológico de Canarias - Más de 25 años apoyando la  investigación, el desarrollo científico y la innovación en Canarias."/>
          <p:cNvPicPr/>
          <p:nvPr/>
        </p:nvPicPr>
        <p:blipFill>
          <a:blip r:embed="rId18"/>
          <a:stretch/>
        </p:blipFill>
        <p:spPr>
          <a:xfrm>
            <a:off x="3607200" y="6298560"/>
            <a:ext cx="1668240" cy="26172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10" name="CuadroTexto 9">
            <a:extLst>
              <a:ext uri="{FF2B5EF4-FFF2-40B4-BE49-F238E27FC236}">
                <a16:creationId xmlns:a16="http://schemas.microsoft.com/office/drawing/2014/main" id="{15DF2900-BB2E-41D4-8E24-D42C5CEF3BF5}"/>
              </a:ext>
            </a:extLst>
          </p:cNvPr>
          <p:cNvSpPr txBox="1"/>
          <p:nvPr/>
        </p:nvSpPr>
        <p:spPr>
          <a:xfrm>
            <a:off x="3014600" y="932171"/>
            <a:ext cx="6094520" cy="369332"/>
          </a:xfrm>
          <a:prstGeom prst="rect">
            <a:avLst/>
          </a:prstGeom>
          <a:noFill/>
        </p:spPr>
        <p:txBody>
          <a:bodyPr wrap="square">
            <a:spAutoFit/>
          </a:bodyPr>
          <a:lstStyle/>
          <a:p>
            <a:r>
              <a:rPr lang="es-ES" sz="1800" b="0" i="0" u="none" strike="noStrike" baseline="0" dirty="0">
                <a:solidFill>
                  <a:srgbClr val="000000"/>
                </a:solidFill>
              </a:rPr>
              <a:t>Temperatura </a:t>
            </a:r>
            <a:endParaRPr lang="es-ES" dirty="0"/>
          </a:p>
        </p:txBody>
      </p:sp>
      <p:sp>
        <p:nvSpPr>
          <p:cNvPr id="12" name="CuadroTexto 11">
            <a:extLst>
              <a:ext uri="{FF2B5EF4-FFF2-40B4-BE49-F238E27FC236}">
                <a16:creationId xmlns:a16="http://schemas.microsoft.com/office/drawing/2014/main" id="{9C34C775-DD49-49FF-8AA1-43D639AF6305}"/>
              </a:ext>
            </a:extLst>
          </p:cNvPr>
          <p:cNvSpPr txBox="1"/>
          <p:nvPr/>
        </p:nvSpPr>
        <p:spPr>
          <a:xfrm>
            <a:off x="3014600" y="307867"/>
            <a:ext cx="6094520" cy="646331"/>
          </a:xfrm>
          <a:prstGeom prst="rect">
            <a:avLst/>
          </a:prstGeom>
          <a:noFill/>
        </p:spPr>
        <p:txBody>
          <a:bodyPr wrap="square">
            <a:spAutoFit/>
          </a:bodyPr>
          <a:lstStyle/>
          <a:p>
            <a:r>
              <a:rPr lang="es-ES" sz="1800" b="0" i="0" u="none" strike="noStrike" baseline="0" dirty="0">
                <a:solidFill>
                  <a:srgbClr val="000000"/>
                </a:solidFill>
                <a:latin typeface="Verdana" panose="020B0604030504040204" pitchFamily="34" charset="0"/>
              </a:rPr>
              <a:t>Proyecciones climáticas: valores medios </a:t>
            </a:r>
          </a:p>
          <a:p>
            <a:endParaRPr lang="es-ES" dirty="0"/>
          </a:p>
        </p:txBody>
      </p:sp>
      <p:pic>
        <p:nvPicPr>
          <p:cNvPr id="5" name="Imagen 4">
            <a:extLst>
              <a:ext uri="{FF2B5EF4-FFF2-40B4-BE49-F238E27FC236}">
                <a16:creationId xmlns:a16="http://schemas.microsoft.com/office/drawing/2014/main" id="{52D28ED0-D486-4B99-A3C8-BC55CD62EBEB}"/>
              </a:ext>
            </a:extLst>
          </p:cNvPr>
          <p:cNvPicPr>
            <a:picLocks noChangeAspect="1"/>
          </p:cNvPicPr>
          <p:nvPr/>
        </p:nvPicPr>
        <p:blipFill>
          <a:blip r:embed="rId7"/>
          <a:stretch>
            <a:fillRect/>
          </a:stretch>
        </p:blipFill>
        <p:spPr>
          <a:xfrm>
            <a:off x="3014600" y="1434901"/>
            <a:ext cx="4945306" cy="2764918"/>
          </a:xfrm>
          <a:prstGeom prst="rect">
            <a:avLst/>
          </a:prstGeom>
        </p:spPr>
      </p:pic>
      <p:pic>
        <p:nvPicPr>
          <p:cNvPr id="7" name="Imagen 6">
            <a:extLst>
              <a:ext uri="{FF2B5EF4-FFF2-40B4-BE49-F238E27FC236}">
                <a16:creationId xmlns:a16="http://schemas.microsoft.com/office/drawing/2014/main" id="{8A89C0E3-93EA-4C3E-9947-0327CB9E70F3}"/>
              </a:ext>
            </a:extLst>
          </p:cNvPr>
          <p:cNvPicPr>
            <a:picLocks noChangeAspect="1"/>
          </p:cNvPicPr>
          <p:nvPr/>
        </p:nvPicPr>
        <p:blipFill>
          <a:blip r:embed="rId8"/>
          <a:stretch>
            <a:fillRect/>
          </a:stretch>
        </p:blipFill>
        <p:spPr>
          <a:xfrm>
            <a:off x="3170810" y="4191005"/>
            <a:ext cx="4752790" cy="1014538"/>
          </a:xfrm>
          <a:prstGeom prst="rect">
            <a:avLst/>
          </a:prstGeom>
        </p:spPr>
      </p:pic>
      <p:pic>
        <p:nvPicPr>
          <p:cNvPr id="9" name="Imagen 8">
            <a:extLst>
              <a:ext uri="{FF2B5EF4-FFF2-40B4-BE49-F238E27FC236}">
                <a16:creationId xmlns:a16="http://schemas.microsoft.com/office/drawing/2014/main" id="{A863C9E9-C9DF-43CF-8A71-A80240CF769D}"/>
              </a:ext>
            </a:extLst>
          </p:cNvPr>
          <p:cNvPicPr>
            <a:picLocks noChangeAspect="1"/>
          </p:cNvPicPr>
          <p:nvPr/>
        </p:nvPicPr>
        <p:blipFill>
          <a:blip r:embed="rId9"/>
          <a:stretch>
            <a:fillRect/>
          </a:stretch>
        </p:blipFill>
        <p:spPr>
          <a:xfrm>
            <a:off x="7923600" y="887040"/>
            <a:ext cx="4176490" cy="2726375"/>
          </a:xfrm>
          <a:prstGeom prst="rect">
            <a:avLst/>
          </a:prstGeom>
        </p:spPr>
      </p:pic>
      <p:pic>
        <p:nvPicPr>
          <p:cNvPr id="13" name="Imagen 12">
            <a:extLst>
              <a:ext uri="{FF2B5EF4-FFF2-40B4-BE49-F238E27FC236}">
                <a16:creationId xmlns:a16="http://schemas.microsoft.com/office/drawing/2014/main" id="{C23C5BC0-A79F-44C3-B230-F4FF6AFC5456}"/>
              </a:ext>
            </a:extLst>
          </p:cNvPr>
          <p:cNvPicPr>
            <a:picLocks noChangeAspect="1"/>
          </p:cNvPicPr>
          <p:nvPr/>
        </p:nvPicPr>
        <p:blipFill>
          <a:blip r:embed="rId10"/>
          <a:stretch>
            <a:fillRect/>
          </a:stretch>
        </p:blipFill>
        <p:spPr>
          <a:xfrm>
            <a:off x="8079810" y="3613415"/>
            <a:ext cx="3788358" cy="2549565"/>
          </a:xfrm>
          <a:prstGeom prst="rect">
            <a:avLst/>
          </a:prstGeom>
        </p:spPr>
      </p:pic>
    </p:spTree>
    <p:extLst>
      <p:ext uri="{BB962C8B-B14F-4D97-AF65-F5344CB8AC3E}">
        <p14:creationId xmlns:p14="http://schemas.microsoft.com/office/powerpoint/2010/main" val="2885892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9" name="CuadroTexto 8">
            <a:extLst>
              <a:ext uri="{FF2B5EF4-FFF2-40B4-BE49-F238E27FC236}">
                <a16:creationId xmlns:a16="http://schemas.microsoft.com/office/drawing/2014/main" id="{A6EBBEF8-F2B3-46E7-9521-F488EBFDF2CD}"/>
              </a:ext>
            </a:extLst>
          </p:cNvPr>
          <p:cNvSpPr txBox="1"/>
          <p:nvPr/>
        </p:nvSpPr>
        <p:spPr>
          <a:xfrm>
            <a:off x="3014600" y="639598"/>
            <a:ext cx="6094520" cy="369332"/>
          </a:xfrm>
          <a:prstGeom prst="rect">
            <a:avLst/>
          </a:prstGeom>
          <a:noFill/>
        </p:spPr>
        <p:txBody>
          <a:bodyPr wrap="square">
            <a:spAutoFit/>
          </a:bodyPr>
          <a:lstStyle/>
          <a:p>
            <a:r>
              <a:rPr lang="es-ES" sz="1800" b="0" i="0" u="none" strike="noStrike" baseline="0" dirty="0">
                <a:solidFill>
                  <a:srgbClr val="000000"/>
                </a:solidFill>
              </a:rPr>
              <a:t>Precipitación </a:t>
            </a:r>
            <a:endParaRPr lang="es-ES" dirty="0"/>
          </a:p>
        </p:txBody>
      </p:sp>
      <p:pic>
        <p:nvPicPr>
          <p:cNvPr id="3" name="Imagen 2">
            <a:extLst>
              <a:ext uri="{FF2B5EF4-FFF2-40B4-BE49-F238E27FC236}">
                <a16:creationId xmlns:a16="http://schemas.microsoft.com/office/drawing/2014/main" id="{34E482D1-D68A-4C6A-BEDE-25FB5E6A11B6}"/>
              </a:ext>
            </a:extLst>
          </p:cNvPr>
          <p:cNvPicPr>
            <a:picLocks noChangeAspect="1"/>
          </p:cNvPicPr>
          <p:nvPr/>
        </p:nvPicPr>
        <p:blipFill>
          <a:blip r:embed="rId7"/>
          <a:stretch>
            <a:fillRect/>
          </a:stretch>
        </p:blipFill>
        <p:spPr>
          <a:xfrm>
            <a:off x="3014600" y="1105700"/>
            <a:ext cx="3972126" cy="4779211"/>
          </a:xfrm>
          <a:prstGeom prst="rect">
            <a:avLst/>
          </a:prstGeom>
        </p:spPr>
      </p:pic>
      <p:pic>
        <p:nvPicPr>
          <p:cNvPr id="5" name="Imagen 4">
            <a:extLst>
              <a:ext uri="{FF2B5EF4-FFF2-40B4-BE49-F238E27FC236}">
                <a16:creationId xmlns:a16="http://schemas.microsoft.com/office/drawing/2014/main" id="{DE55AAC8-8E01-43B9-9252-A936FA6F1FF9}"/>
              </a:ext>
            </a:extLst>
          </p:cNvPr>
          <p:cNvPicPr>
            <a:picLocks noChangeAspect="1"/>
          </p:cNvPicPr>
          <p:nvPr/>
        </p:nvPicPr>
        <p:blipFill>
          <a:blip r:embed="rId8"/>
          <a:stretch>
            <a:fillRect/>
          </a:stretch>
        </p:blipFill>
        <p:spPr>
          <a:xfrm>
            <a:off x="7797726" y="821597"/>
            <a:ext cx="3430941" cy="3377026"/>
          </a:xfrm>
          <a:prstGeom prst="rect">
            <a:avLst/>
          </a:prstGeom>
        </p:spPr>
      </p:pic>
      <p:pic>
        <p:nvPicPr>
          <p:cNvPr id="7" name="Imagen 6">
            <a:extLst>
              <a:ext uri="{FF2B5EF4-FFF2-40B4-BE49-F238E27FC236}">
                <a16:creationId xmlns:a16="http://schemas.microsoft.com/office/drawing/2014/main" id="{78642A12-C053-4011-9821-2E50D53AAAE1}"/>
              </a:ext>
            </a:extLst>
          </p:cNvPr>
          <p:cNvPicPr>
            <a:picLocks noChangeAspect="1"/>
          </p:cNvPicPr>
          <p:nvPr/>
        </p:nvPicPr>
        <p:blipFill>
          <a:blip r:embed="rId9"/>
          <a:stretch>
            <a:fillRect/>
          </a:stretch>
        </p:blipFill>
        <p:spPr>
          <a:xfrm>
            <a:off x="8158578" y="4268823"/>
            <a:ext cx="2868120" cy="1964521"/>
          </a:xfrm>
          <a:prstGeom prst="rect">
            <a:avLst/>
          </a:prstGeom>
        </p:spPr>
      </p:pic>
    </p:spTree>
    <p:extLst>
      <p:ext uri="{BB962C8B-B14F-4D97-AF65-F5344CB8AC3E}">
        <p14:creationId xmlns:p14="http://schemas.microsoft.com/office/powerpoint/2010/main" val="220394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pic>
        <p:nvPicPr>
          <p:cNvPr id="4" name="Imagen 3">
            <a:extLst>
              <a:ext uri="{FF2B5EF4-FFF2-40B4-BE49-F238E27FC236}">
                <a16:creationId xmlns:a16="http://schemas.microsoft.com/office/drawing/2014/main" id="{612510D8-57E1-47A4-8360-3640F98D831F}"/>
              </a:ext>
            </a:extLst>
          </p:cNvPr>
          <p:cNvPicPr>
            <a:picLocks noChangeAspect="1"/>
          </p:cNvPicPr>
          <p:nvPr/>
        </p:nvPicPr>
        <p:blipFill>
          <a:blip r:embed="rId7"/>
          <a:stretch>
            <a:fillRect/>
          </a:stretch>
        </p:blipFill>
        <p:spPr>
          <a:xfrm>
            <a:off x="2925801" y="1899387"/>
            <a:ext cx="4055117" cy="2247066"/>
          </a:xfrm>
          <a:prstGeom prst="rect">
            <a:avLst/>
          </a:prstGeom>
        </p:spPr>
      </p:pic>
      <p:sp>
        <p:nvSpPr>
          <p:cNvPr id="16" name="CuadroTexto 15">
            <a:extLst>
              <a:ext uri="{FF2B5EF4-FFF2-40B4-BE49-F238E27FC236}">
                <a16:creationId xmlns:a16="http://schemas.microsoft.com/office/drawing/2014/main" id="{B7D6E238-7B6B-4632-A6FC-EE30011CCEA3}"/>
              </a:ext>
            </a:extLst>
          </p:cNvPr>
          <p:cNvSpPr txBox="1"/>
          <p:nvPr/>
        </p:nvSpPr>
        <p:spPr>
          <a:xfrm>
            <a:off x="4155378" y="1029961"/>
            <a:ext cx="6657623" cy="369332"/>
          </a:xfrm>
          <a:prstGeom prst="rect">
            <a:avLst/>
          </a:prstGeom>
          <a:noFill/>
        </p:spPr>
        <p:txBody>
          <a:bodyPr wrap="square">
            <a:spAutoFit/>
          </a:bodyPr>
          <a:lstStyle/>
          <a:p>
            <a:r>
              <a:rPr lang="es-ES" b="1" dirty="0"/>
              <a:t>Proyecciones climáticas: indicadores e índices extremos</a:t>
            </a:r>
          </a:p>
        </p:txBody>
      </p:sp>
      <p:sp>
        <p:nvSpPr>
          <p:cNvPr id="18" name="CuadroTexto 17">
            <a:extLst>
              <a:ext uri="{FF2B5EF4-FFF2-40B4-BE49-F238E27FC236}">
                <a16:creationId xmlns:a16="http://schemas.microsoft.com/office/drawing/2014/main" id="{06D33F9F-514A-452A-90CB-046D0E374F78}"/>
              </a:ext>
            </a:extLst>
          </p:cNvPr>
          <p:cNvSpPr txBox="1"/>
          <p:nvPr/>
        </p:nvSpPr>
        <p:spPr>
          <a:xfrm>
            <a:off x="3278691" y="4698965"/>
            <a:ext cx="8653509" cy="900246"/>
          </a:xfrm>
          <a:prstGeom prst="rect">
            <a:avLst/>
          </a:prstGeom>
          <a:noFill/>
        </p:spPr>
        <p:txBody>
          <a:bodyPr wrap="square">
            <a:spAutoFit/>
          </a:bodyPr>
          <a:lstStyle/>
          <a:p>
            <a:pPr algn="just"/>
            <a:r>
              <a:rPr lang="es-ES" sz="1050" b="1" dirty="0"/>
              <a:t>Como conclusión</a:t>
            </a:r>
            <a:r>
              <a:rPr lang="es-ES" sz="1050" dirty="0"/>
              <a:t>, las variables presentan un clima en general más caluroso y con menos precipitaciones, como consecuencia del calentamiento global que actualmente sufre el planeta. Por ello, se necesitarán crear medidas que ayuden a la adaptación a las nuevas condiciones, así como la modificación de las medidas actuales, adaptándolas a los nuevos escenarios climáticos. Con todo lo anterior, y gracias a las posibles mejoras e intervenciones, sería posible mitigar los efectos del cambio climático y sus impactos en todos los ámbitos afectados.</a:t>
            </a:r>
          </a:p>
        </p:txBody>
      </p:sp>
      <p:sp>
        <p:nvSpPr>
          <p:cNvPr id="20" name="CuadroTexto 19">
            <a:extLst>
              <a:ext uri="{FF2B5EF4-FFF2-40B4-BE49-F238E27FC236}">
                <a16:creationId xmlns:a16="http://schemas.microsoft.com/office/drawing/2014/main" id="{35644EA8-2F0D-4B89-A680-89B9A8AD903E}"/>
              </a:ext>
            </a:extLst>
          </p:cNvPr>
          <p:cNvSpPr txBox="1"/>
          <p:nvPr/>
        </p:nvSpPr>
        <p:spPr>
          <a:xfrm>
            <a:off x="6930480" y="1521215"/>
            <a:ext cx="5001720" cy="3170099"/>
          </a:xfrm>
          <a:prstGeom prst="rect">
            <a:avLst/>
          </a:prstGeom>
          <a:noFill/>
        </p:spPr>
        <p:txBody>
          <a:bodyPr wrap="square">
            <a:spAutoFit/>
          </a:bodyPr>
          <a:lstStyle/>
          <a:p>
            <a:pPr algn="just"/>
            <a:r>
              <a:rPr lang="es-ES" sz="1000" dirty="0"/>
              <a:t>Para las tres variables climáticas esenciales que se han estudiado (temperatura, precipitación y viento) se ha mostrado cómo el cambio climático tiene un alto impacto en las mismas a corto, medio y largo plazo. Como ejemplo, para el año 2100 y considerando el peor escenario propuesto, la variación de temperatura se prevé de 2.81ºC. Para el corto plazo, este incremento es algo superior a 1ºC en ambos escenarios, lo que deja claro el efecto de calentamiento que afectará a la isla en los próximos años. Las precipitaciones, ya de por sí bajas en la isla, tienen unas proyecciones de reducciones realmente preocupantes, pasando de 0,54 mm/día a una horquilla entre 0,39 y 0,32 mm/día a largo plazo. La combinación de ambos efectos provocará un incremento de la aridez en toda la isla, que podría generar desequilibrios en los ecosistemas de la isla más vulnerables. Finalmente, existe un incremento ligero en la velocidad del viento si consideramos los valores medios que no debería tener un impacto muy grande sobre los sectores más vulnerables de la isla.</a:t>
            </a:r>
          </a:p>
          <a:p>
            <a:pPr algn="just"/>
            <a:r>
              <a:rPr lang="es-ES" sz="1000" dirty="0"/>
              <a:t>Una consecuencia es que las temperaturas se van a incrementar, tanto las máximas como las mínimas, generando más días cálidos y noches tropicales, y aunque se reducirán las necesidades de calefacción de la isla (ya escasas), incrementarán en el otro sentido las necesidades de refrigeración en edificios, con el consiguiente impacto en el consumo energético, que podría forzar a un replanteamiento de las políticas energéticas de la isla.</a:t>
            </a:r>
          </a:p>
        </p:txBody>
      </p:sp>
    </p:spTree>
    <p:extLst>
      <p:ext uri="{BB962C8B-B14F-4D97-AF65-F5344CB8AC3E}">
        <p14:creationId xmlns:p14="http://schemas.microsoft.com/office/powerpoint/2010/main" val="2426014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10" name="CuadroTexto 9">
            <a:extLst>
              <a:ext uri="{FF2B5EF4-FFF2-40B4-BE49-F238E27FC236}">
                <a16:creationId xmlns:a16="http://schemas.microsoft.com/office/drawing/2014/main" id="{20C899BF-43E2-4DB9-B909-DB0F595F2E9A}"/>
              </a:ext>
            </a:extLst>
          </p:cNvPr>
          <p:cNvSpPr txBox="1"/>
          <p:nvPr/>
        </p:nvSpPr>
        <p:spPr>
          <a:xfrm>
            <a:off x="3014600" y="1040449"/>
            <a:ext cx="8437594" cy="369332"/>
          </a:xfrm>
          <a:prstGeom prst="rect">
            <a:avLst/>
          </a:prstGeom>
          <a:noFill/>
        </p:spPr>
        <p:txBody>
          <a:bodyPr wrap="square">
            <a:spAutoFit/>
          </a:bodyPr>
          <a:lstStyle/>
          <a:p>
            <a:r>
              <a:rPr lang="es-ES" sz="1800" b="1" i="0" u="none" strike="noStrike" baseline="0" dirty="0">
                <a:solidFill>
                  <a:srgbClr val="365F91"/>
                </a:solidFill>
                <a:latin typeface="Verdana" panose="020B0604030504040204" pitchFamily="34" charset="0"/>
              </a:rPr>
              <a:t>EVALUACIÓN DE VULNERABILIDAD EN LA ISLA DE LANZAROTE </a:t>
            </a:r>
            <a:endParaRPr lang="es-ES" dirty="0"/>
          </a:p>
        </p:txBody>
      </p:sp>
      <p:sp>
        <p:nvSpPr>
          <p:cNvPr id="12" name="CuadroTexto 11">
            <a:extLst>
              <a:ext uri="{FF2B5EF4-FFF2-40B4-BE49-F238E27FC236}">
                <a16:creationId xmlns:a16="http://schemas.microsoft.com/office/drawing/2014/main" id="{92EC92F8-67F4-4793-86E2-F94FB0DC230A}"/>
              </a:ext>
            </a:extLst>
          </p:cNvPr>
          <p:cNvSpPr txBox="1"/>
          <p:nvPr/>
        </p:nvSpPr>
        <p:spPr>
          <a:xfrm>
            <a:off x="3014599" y="1597347"/>
            <a:ext cx="8304429" cy="369332"/>
          </a:xfrm>
          <a:prstGeom prst="rect">
            <a:avLst/>
          </a:prstGeom>
          <a:noFill/>
        </p:spPr>
        <p:txBody>
          <a:bodyPr wrap="square">
            <a:spAutoFit/>
          </a:bodyPr>
          <a:lstStyle/>
          <a:p>
            <a:r>
              <a:rPr lang="es-ES" sz="1800" b="1" i="0" u="none" strike="noStrike" baseline="0" dirty="0">
                <a:solidFill>
                  <a:srgbClr val="4F81BC"/>
                </a:solidFill>
                <a:latin typeface="Verdana" panose="020B0604030504040204" pitchFamily="34" charset="0"/>
              </a:rPr>
              <a:t>Identificación de elementos críticos de sectores vulnerables </a:t>
            </a:r>
            <a:endParaRPr lang="es-ES" dirty="0"/>
          </a:p>
        </p:txBody>
      </p:sp>
      <p:sp>
        <p:nvSpPr>
          <p:cNvPr id="16" name="CuadroTexto 15">
            <a:extLst>
              <a:ext uri="{FF2B5EF4-FFF2-40B4-BE49-F238E27FC236}">
                <a16:creationId xmlns:a16="http://schemas.microsoft.com/office/drawing/2014/main" id="{2952F49D-C3D4-4527-B9E0-39C0FA3CAFEA}"/>
              </a:ext>
            </a:extLst>
          </p:cNvPr>
          <p:cNvSpPr txBox="1"/>
          <p:nvPr/>
        </p:nvSpPr>
        <p:spPr>
          <a:xfrm>
            <a:off x="3048740" y="2139576"/>
            <a:ext cx="6094520" cy="369332"/>
          </a:xfrm>
          <a:prstGeom prst="rect">
            <a:avLst/>
          </a:prstGeom>
          <a:noFill/>
        </p:spPr>
        <p:txBody>
          <a:bodyPr wrap="square">
            <a:spAutoFit/>
          </a:bodyPr>
          <a:lstStyle/>
          <a:p>
            <a:r>
              <a:rPr lang="es-ES" sz="1800" b="0" i="0" u="none" strike="noStrike" baseline="0" dirty="0">
                <a:solidFill>
                  <a:srgbClr val="000000"/>
                </a:solidFill>
              </a:rPr>
              <a:t>Agricultura </a:t>
            </a:r>
            <a:endParaRPr lang="es-ES" dirty="0"/>
          </a:p>
        </p:txBody>
      </p:sp>
      <p:sp>
        <p:nvSpPr>
          <p:cNvPr id="18" name="CuadroTexto 17">
            <a:extLst>
              <a:ext uri="{FF2B5EF4-FFF2-40B4-BE49-F238E27FC236}">
                <a16:creationId xmlns:a16="http://schemas.microsoft.com/office/drawing/2014/main" id="{4957809E-C0F8-47E5-95CC-2EA0FAA30258}"/>
              </a:ext>
            </a:extLst>
          </p:cNvPr>
          <p:cNvSpPr txBox="1"/>
          <p:nvPr/>
        </p:nvSpPr>
        <p:spPr>
          <a:xfrm>
            <a:off x="3014599" y="2613653"/>
            <a:ext cx="6094520" cy="369332"/>
          </a:xfrm>
          <a:prstGeom prst="rect">
            <a:avLst/>
          </a:prstGeom>
          <a:noFill/>
        </p:spPr>
        <p:txBody>
          <a:bodyPr wrap="square">
            <a:spAutoFit/>
          </a:bodyPr>
          <a:lstStyle/>
          <a:p>
            <a:r>
              <a:rPr lang="es-ES" sz="1800" b="0" i="0" u="none" strike="noStrike" baseline="0" dirty="0">
                <a:solidFill>
                  <a:srgbClr val="000000"/>
                </a:solidFill>
              </a:rPr>
              <a:t>Agua y recursos hídricos </a:t>
            </a:r>
            <a:endParaRPr lang="es-ES" dirty="0"/>
          </a:p>
        </p:txBody>
      </p:sp>
      <p:sp>
        <p:nvSpPr>
          <p:cNvPr id="20" name="CuadroTexto 19">
            <a:extLst>
              <a:ext uri="{FF2B5EF4-FFF2-40B4-BE49-F238E27FC236}">
                <a16:creationId xmlns:a16="http://schemas.microsoft.com/office/drawing/2014/main" id="{925909DF-CAB5-4D20-B89D-1AA4678F6CF0}"/>
              </a:ext>
            </a:extLst>
          </p:cNvPr>
          <p:cNvSpPr txBox="1"/>
          <p:nvPr/>
        </p:nvSpPr>
        <p:spPr>
          <a:xfrm>
            <a:off x="3048740" y="3089199"/>
            <a:ext cx="6094520" cy="369332"/>
          </a:xfrm>
          <a:prstGeom prst="rect">
            <a:avLst/>
          </a:prstGeom>
          <a:noFill/>
        </p:spPr>
        <p:txBody>
          <a:bodyPr wrap="square">
            <a:spAutoFit/>
          </a:bodyPr>
          <a:lstStyle/>
          <a:p>
            <a:r>
              <a:rPr lang="es-ES" sz="1800" b="0" i="0" u="none" strike="noStrike" baseline="0" dirty="0">
                <a:solidFill>
                  <a:srgbClr val="000000"/>
                </a:solidFill>
              </a:rPr>
              <a:t>Turismo </a:t>
            </a:r>
            <a:endParaRPr lang="es-ES" dirty="0"/>
          </a:p>
        </p:txBody>
      </p:sp>
      <p:sp>
        <p:nvSpPr>
          <p:cNvPr id="22" name="CuadroTexto 21">
            <a:extLst>
              <a:ext uri="{FF2B5EF4-FFF2-40B4-BE49-F238E27FC236}">
                <a16:creationId xmlns:a16="http://schemas.microsoft.com/office/drawing/2014/main" id="{EAF8E570-79A3-42B0-BECC-7DD440AADA20}"/>
              </a:ext>
            </a:extLst>
          </p:cNvPr>
          <p:cNvSpPr txBox="1"/>
          <p:nvPr/>
        </p:nvSpPr>
        <p:spPr>
          <a:xfrm>
            <a:off x="3048740" y="3528731"/>
            <a:ext cx="6094520" cy="369332"/>
          </a:xfrm>
          <a:prstGeom prst="rect">
            <a:avLst/>
          </a:prstGeom>
          <a:noFill/>
        </p:spPr>
        <p:txBody>
          <a:bodyPr wrap="square">
            <a:spAutoFit/>
          </a:bodyPr>
          <a:lstStyle/>
          <a:p>
            <a:r>
              <a:rPr lang="es-ES" sz="1800" b="0" i="0" u="none" strike="noStrike" baseline="0" dirty="0">
                <a:solidFill>
                  <a:srgbClr val="000000"/>
                </a:solidFill>
              </a:rPr>
              <a:t>Energía y edificación </a:t>
            </a:r>
            <a:endParaRPr lang="es-ES" dirty="0"/>
          </a:p>
        </p:txBody>
      </p:sp>
      <p:pic>
        <p:nvPicPr>
          <p:cNvPr id="11" name="Imagen 10">
            <a:extLst>
              <a:ext uri="{FF2B5EF4-FFF2-40B4-BE49-F238E27FC236}">
                <a16:creationId xmlns:a16="http://schemas.microsoft.com/office/drawing/2014/main" id="{495F5BD4-56DC-43D1-BE17-6C3D10744B6E}"/>
              </a:ext>
            </a:extLst>
          </p:cNvPr>
          <p:cNvPicPr>
            <a:picLocks noChangeAspect="1"/>
          </p:cNvPicPr>
          <p:nvPr/>
        </p:nvPicPr>
        <p:blipFill>
          <a:blip r:embed="rId7"/>
          <a:stretch>
            <a:fillRect/>
          </a:stretch>
        </p:blipFill>
        <p:spPr>
          <a:xfrm>
            <a:off x="6443330" y="2055872"/>
            <a:ext cx="4530571" cy="2011418"/>
          </a:xfrm>
          <a:prstGeom prst="rect">
            <a:avLst/>
          </a:prstGeom>
        </p:spPr>
      </p:pic>
      <p:pic>
        <p:nvPicPr>
          <p:cNvPr id="15" name="Imagen 14">
            <a:extLst>
              <a:ext uri="{FF2B5EF4-FFF2-40B4-BE49-F238E27FC236}">
                <a16:creationId xmlns:a16="http://schemas.microsoft.com/office/drawing/2014/main" id="{573DE3FA-1F81-4382-B308-ADC16BC48D2B}"/>
              </a:ext>
            </a:extLst>
          </p:cNvPr>
          <p:cNvPicPr>
            <a:picLocks noChangeAspect="1"/>
          </p:cNvPicPr>
          <p:nvPr/>
        </p:nvPicPr>
        <p:blipFill>
          <a:blip r:embed="rId8"/>
          <a:stretch>
            <a:fillRect/>
          </a:stretch>
        </p:blipFill>
        <p:spPr>
          <a:xfrm>
            <a:off x="6978950" y="4150800"/>
            <a:ext cx="3994951" cy="1944602"/>
          </a:xfrm>
          <a:prstGeom prst="rect">
            <a:avLst/>
          </a:prstGeom>
        </p:spPr>
      </p:pic>
      <p:pic>
        <p:nvPicPr>
          <p:cNvPr id="19" name="Imagen 18">
            <a:extLst>
              <a:ext uri="{FF2B5EF4-FFF2-40B4-BE49-F238E27FC236}">
                <a16:creationId xmlns:a16="http://schemas.microsoft.com/office/drawing/2014/main" id="{C8C8B4D4-AA24-4ED1-A94E-6598E6A95BA1}"/>
              </a:ext>
            </a:extLst>
          </p:cNvPr>
          <p:cNvPicPr>
            <a:picLocks noChangeAspect="1"/>
          </p:cNvPicPr>
          <p:nvPr/>
        </p:nvPicPr>
        <p:blipFill>
          <a:blip r:embed="rId9"/>
          <a:stretch>
            <a:fillRect/>
          </a:stretch>
        </p:blipFill>
        <p:spPr>
          <a:xfrm>
            <a:off x="3493970" y="4034749"/>
            <a:ext cx="2949360" cy="2046227"/>
          </a:xfrm>
          <a:prstGeom prst="rect">
            <a:avLst/>
          </a:prstGeom>
        </p:spPr>
      </p:pic>
    </p:spTree>
    <p:extLst>
      <p:ext uri="{BB962C8B-B14F-4D97-AF65-F5344CB8AC3E}">
        <p14:creationId xmlns:p14="http://schemas.microsoft.com/office/powerpoint/2010/main" val="3289310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10" name="CuadroTexto 9">
            <a:extLst>
              <a:ext uri="{FF2B5EF4-FFF2-40B4-BE49-F238E27FC236}">
                <a16:creationId xmlns:a16="http://schemas.microsoft.com/office/drawing/2014/main" id="{20C899BF-43E2-4DB9-B909-DB0F595F2E9A}"/>
              </a:ext>
            </a:extLst>
          </p:cNvPr>
          <p:cNvSpPr txBox="1"/>
          <p:nvPr/>
        </p:nvSpPr>
        <p:spPr>
          <a:xfrm>
            <a:off x="3014600" y="1040449"/>
            <a:ext cx="8437594" cy="369332"/>
          </a:xfrm>
          <a:prstGeom prst="rect">
            <a:avLst/>
          </a:prstGeom>
          <a:noFill/>
        </p:spPr>
        <p:txBody>
          <a:bodyPr wrap="square">
            <a:spAutoFit/>
          </a:bodyPr>
          <a:lstStyle/>
          <a:p>
            <a:r>
              <a:rPr lang="es-ES" sz="1800" b="1" i="0" u="none" strike="noStrike" baseline="0" dirty="0">
                <a:solidFill>
                  <a:srgbClr val="365F91"/>
                </a:solidFill>
                <a:latin typeface="Verdana" panose="020B0604030504040204" pitchFamily="34" charset="0"/>
              </a:rPr>
              <a:t>EVALUACIÓN DE VULNERABILIDAD EN LA ISLA DE LANZAROTE </a:t>
            </a:r>
            <a:endParaRPr lang="es-ES" dirty="0"/>
          </a:p>
        </p:txBody>
      </p:sp>
      <p:pic>
        <p:nvPicPr>
          <p:cNvPr id="3" name="Imagen 2">
            <a:extLst>
              <a:ext uri="{FF2B5EF4-FFF2-40B4-BE49-F238E27FC236}">
                <a16:creationId xmlns:a16="http://schemas.microsoft.com/office/drawing/2014/main" id="{96C789A4-EB59-4B10-BE41-EA0DA7D033CD}"/>
              </a:ext>
            </a:extLst>
          </p:cNvPr>
          <p:cNvPicPr>
            <a:picLocks noChangeAspect="1"/>
          </p:cNvPicPr>
          <p:nvPr/>
        </p:nvPicPr>
        <p:blipFill>
          <a:blip r:embed="rId7"/>
          <a:stretch>
            <a:fillRect/>
          </a:stretch>
        </p:blipFill>
        <p:spPr>
          <a:xfrm>
            <a:off x="3014600" y="2281802"/>
            <a:ext cx="4392311" cy="3038430"/>
          </a:xfrm>
          <a:prstGeom prst="rect">
            <a:avLst/>
          </a:prstGeom>
        </p:spPr>
      </p:pic>
      <p:pic>
        <p:nvPicPr>
          <p:cNvPr id="5" name="Imagen 4">
            <a:extLst>
              <a:ext uri="{FF2B5EF4-FFF2-40B4-BE49-F238E27FC236}">
                <a16:creationId xmlns:a16="http://schemas.microsoft.com/office/drawing/2014/main" id="{89C7BC90-9135-4F7D-B893-7D03018F5F7C}"/>
              </a:ext>
            </a:extLst>
          </p:cNvPr>
          <p:cNvPicPr>
            <a:picLocks noChangeAspect="1"/>
          </p:cNvPicPr>
          <p:nvPr/>
        </p:nvPicPr>
        <p:blipFill>
          <a:blip r:embed="rId8"/>
          <a:stretch>
            <a:fillRect/>
          </a:stretch>
        </p:blipFill>
        <p:spPr>
          <a:xfrm>
            <a:off x="7368890" y="2223824"/>
            <a:ext cx="4392310" cy="2909596"/>
          </a:xfrm>
          <a:prstGeom prst="rect">
            <a:avLst/>
          </a:prstGeom>
        </p:spPr>
      </p:pic>
    </p:spTree>
    <p:extLst>
      <p:ext uri="{BB962C8B-B14F-4D97-AF65-F5344CB8AC3E}">
        <p14:creationId xmlns:p14="http://schemas.microsoft.com/office/powerpoint/2010/main" val="572451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7613250" y="1032840"/>
            <a:ext cx="4718292" cy="476695"/>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nSpc>
                <a:spcPct val="100000"/>
              </a:lnSpc>
              <a:buNone/>
            </a:pPr>
            <a:r>
              <a:rPr lang="es-ES" sz="1200" b="1" u="sng" strike="noStrike" spc="-1" dirty="0">
                <a:latin typeface="Arial"/>
              </a:rPr>
              <a:t>Plan de Acción y propuestas de medidas de actuación frente al cambio climático</a:t>
            </a:r>
            <a:r>
              <a:rPr lang="es-ES" sz="1200" b="0" strike="noStrike" spc="-1" dirty="0">
                <a:latin typeface="Arial"/>
              </a:rPr>
              <a:t>.</a:t>
            </a: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pic>
        <p:nvPicPr>
          <p:cNvPr id="3" name="Imagen 2">
            <a:extLst>
              <a:ext uri="{FF2B5EF4-FFF2-40B4-BE49-F238E27FC236}">
                <a16:creationId xmlns:a16="http://schemas.microsoft.com/office/drawing/2014/main" id="{FD3BAB6E-4BE2-4C4F-9789-AA509E446C4A}"/>
              </a:ext>
            </a:extLst>
          </p:cNvPr>
          <p:cNvPicPr>
            <a:picLocks noChangeAspect="1"/>
          </p:cNvPicPr>
          <p:nvPr/>
        </p:nvPicPr>
        <p:blipFill>
          <a:blip r:embed="rId7"/>
          <a:stretch>
            <a:fillRect/>
          </a:stretch>
        </p:blipFill>
        <p:spPr>
          <a:xfrm>
            <a:off x="3257959" y="970465"/>
            <a:ext cx="4355291" cy="4917069"/>
          </a:xfrm>
          <a:prstGeom prst="rect">
            <a:avLst/>
          </a:prstGeom>
        </p:spPr>
      </p:pic>
      <p:sp>
        <p:nvSpPr>
          <p:cNvPr id="17" name="CuadroTexto 16">
            <a:extLst>
              <a:ext uri="{FF2B5EF4-FFF2-40B4-BE49-F238E27FC236}">
                <a16:creationId xmlns:a16="http://schemas.microsoft.com/office/drawing/2014/main" id="{A4ABA86F-0AED-4E1C-9900-0F05AF82321F}"/>
              </a:ext>
            </a:extLst>
          </p:cNvPr>
          <p:cNvSpPr txBox="1"/>
          <p:nvPr/>
        </p:nvSpPr>
        <p:spPr>
          <a:xfrm>
            <a:off x="7604022" y="1531456"/>
            <a:ext cx="6165410" cy="307777"/>
          </a:xfrm>
          <a:prstGeom prst="rect">
            <a:avLst/>
          </a:prstGeom>
          <a:noFill/>
        </p:spPr>
        <p:txBody>
          <a:bodyPr wrap="square">
            <a:spAutoFit/>
          </a:bodyPr>
          <a:lstStyle/>
          <a:p>
            <a:r>
              <a:rPr lang="es-ES" sz="1400" dirty="0"/>
              <a:t>Turismo</a:t>
            </a:r>
          </a:p>
        </p:txBody>
      </p:sp>
      <p:sp>
        <p:nvSpPr>
          <p:cNvPr id="19" name="CuadroTexto 18">
            <a:extLst>
              <a:ext uri="{FF2B5EF4-FFF2-40B4-BE49-F238E27FC236}">
                <a16:creationId xmlns:a16="http://schemas.microsoft.com/office/drawing/2014/main" id="{F8C146D8-B037-4C09-B82D-259B37A05E27}"/>
              </a:ext>
            </a:extLst>
          </p:cNvPr>
          <p:cNvSpPr txBox="1"/>
          <p:nvPr/>
        </p:nvSpPr>
        <p:spPr>
          <a:xfrm>
            <a:off x="7604022" y="1799365"/>
            <a:ext cx="6889686"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TU_1 - Desarrollo de Turismo Eco-responsable </a:t>
            </a:r>
            <a:endParaRPr lang="es-ES" dirty="0"/>
          </a:p>
        </p:txBody>
      </p:sp>
      <p:sp>
        <p:nvSpPr>
          <p:cNvPr id="21" name="CuadroTexto 20">
            <a:extLst>
              <a:ext uri="{FF2B5EF4-FFF2-40B4-BE49-F238E27FC236}">
                <a16:creationId xmlns:a16="http://schemas.microsoft.com/office/drawing/2014/main" id="{CD517F36-5A6E-4C80-B30C-54ACE4057841}"/>
              </a:ext>
            </a:extLst>
          </p:cNvPr>
          <p:cNvSpPr txBox="1"/>
          <p:nvPr/>
        </p:nvSpPr>
        <p:spPr>
          <a:xfrm>
            <a:off x="7604022" y="2005717"/>
            <a:ext cx="7251824"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TU_2 Educación de Turistas </a:t>
            </a:r>
            <a:endParaRPr lang="es-ES" dirty="0"/>
          </a:p>
        </p:txBody>
      </p:sp>
      <p:sp>
        <p:nvSpPr>
          <p:cNvPr id="22" name="CuadroTexto 21">
            <a:extLst>
              <a:ext uri="{FF2B5EF4-FFF2-40B4-BE49-F238E27FC236}">
                <a16:creationId xmlns:a16="http://schemas.microsoft.com/office/drawing/2014/main" id="{FDAECC24-9DF1-4670-94A5-A66D15E64B35}"/>
              </a:ext>
            </a:extLst>
          </p:cNvPr>
          <p:cNvSpPr txBox="1"/>
          <p:nvPr/>
        </p:nvSpPr>
        <p:spPr>
          <a:xfrm>
            <a:off x="7604022" y="2252757"/>
            <a:ext cx="7432894"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TU_3 Integración con la Comunidad Local </a:t>
            </a:r>
            <a:endParaRPr lang="es-ES" dirty="0"/>
          </a:p>
        </p:txBody>
      </p:sp>
      <p:sp>
        <p:nvSpPr>
          <p:cNvPr id="24" name="CuadroTexto 23">
            <a:extLst>
              <a:ext uri="{FF2B5EF4-FFF2-40B4-BE49-F238E27FC236}">
                <a16:creationId xmlns:a16="http://schemas.microsoft.com/office/drawing/2014/main" id="{D4B92F91-9829-4B06-A20B-EF11AC42AE8C}"/>
              </a:ext>
            </a:extLst>
          </p:cNvPr>
          <p:cNvSpPr txBox="1"/>
          <p:nvPr/>
        </p:nvSpPr>
        <p:spPr>
          <a:xfrm>
            <a:off x="7631462" y="2542818"/>
            <a:ext cx="7518902" cy="307777"/>
          </a:xfrm>
          <a:prstGeom prst="rect">
            <a:avLst/>
          </a:prstGeom>
          <a:noFill/>
        </p:spPr>
        <p:txBody>
          <a:bodyPr wrap="square">
            <a:spAutoFit/>
          </a:bodyPr>
          <a:lstStyle/>
          <a:p>
            <a:r>
              <a:rPr lang="es-ES" sz="1400" b="0" i="0" u="none" strike="noStrike" baseline="0" dirty="0">
                <a:solidFill>
                  <a:srgbClr val="000000"/>
                </a:solidFill>
              </a:rPr>
              <a:t>Recursos hídricos </a:t>
            </a:r>
            <a:endParaRPr lang="es-ES" sz="1400" dirty="0"/>
          </a:p>
        </p:txBody>
      </p:sp>
      <p:sp>
        <p:nvSpPr>
          <p:cNvPr id="26" name="CuadroTexto 25">
            <a:extLst>
              <a:ext uri="{FF2B5EF4-FFF2-40B4-BE49-F238E27FC236}">
                <a16:creationId xmlns:a16="http://schemas.microsoft.com/office/drawing/2014/main" id="{0FECCCB4-EF2E-4E55-AB5E-61E0F656CD39}"/>
              </a:ext>
            </a:extLst>
          </p:cNvPr>
          <p:cNvSpPr txBox="1"/>
          <p:nvPr/>
        </p:nvSpPr>
        <p:spPr>
          <a:xfrm>
            <a:off x="7631462" y="2832880"/>
            <a:ext cx="7573224"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RH_1 Conservación y Reutilización del Agua </a:t>
            </a:r>
            <a:endParaRPr lang="es-ES" dirty="0"/>
          </a:p>
        </p:txBody>
      </p:sp>
      <p:sp>
        <p:nvSpPr>
          <p:cNvPr id="28" name="CuadroTexto 27">
            <a:extLst>
              <a:ext uri="{FF2B5EF4-FFF2-40B4-BE49-F238E27FC236}">
                <a16:creationId xmlns:a16="http://schemas.microsoft.com/office/drawing/2014/main" id="{C15A5A5C-0695-48FD-AEC0-6B18E3A69CE2}"/>
              </a:ext>
            </a:extLst>
          </p:cNvPr>
          <p:cNvSpPr txBox="1"/>
          <p:nvPr/>
        </p:nvSpPr>
        <p:spPr>
          <a:xfrm>
            <a:off x="7617882" y="3073140"/>
            <a:ext cx="7600384"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RH_2 Innovación en Desalinización </a:t>
            </a:r>
            <a:endParaRPr lang="es-ES" dirty="0"/>
          </a:p>
        </p:txBody>
      </p:sp>
      <p:sp>
        <p:nvSpPr>
          <p:cNvPr id="30" name="CuadroTexto 29">
            <a:extLst>
              <a:ext uri="{FF2B5EF4-FFF2-40B4-BE49-F238E27FC236}">
                <a16:creationId xmlns:a16="http://schemas.microsoft.com/office/drawing/2014/main" id="{1AC39403-FBB7-4A1F-A989-6C5913320E3E}"/>
              </a:ext>
            </a:extLst>
          </p:cNvPr>
          <p:cNvSpPr txBox="1"/>
          <p:nvPr/>
        </p:nvSpPr>
        <p:spPr>
          <a:xfrm>
            <a:off x="7631462" y="3307831"/>
            <a:ext cx="7609436"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RH_3 Gestión Integrada de Recursos Hídricos </a:t>
            </a:r>
            <a:endParaRPr lang="es-ES" dirty="0"/>
          </a:p>
        </p:txBody>
      </p:sp>
      <p:sp>
        <p:nvSpPr>
          <p:cNvPr id="32" name="CuadroTexto 31">
            <a:extLst>
              <a:ext uri="{FF2B5EF4-FFF2-40B4-BE49-F238E27FC236}">
                <a16:creationId xmlns:a16="http://schemas.microsoft.com/office/drawing/2014/main" id="{F82D9BA4-246B-41AB-8068-653E6EC22B8D}"/>
              </a:ext>
            </a:extLst>
          </p:cNvPr>
          <p:cNvSpPr txBox="1"/>
          <p:nvPr/>
        </p:nvSpPr>
        <p:spPr>
          <a:xfrm>
            <a:off x="7631462" y="3624786"/>
            <a:ext cx="7609436" cy="307777"/>
          </a:xfrm>
          <a:prstGeom prst="rect">
            <a:avLst/>
          </a:prstGeom>
          <a:noFill/>
        </p:spPr>
        <p:txBody>
          <a:bodyPr wrap="square">
            <a:spAutoFit/>
          </a:bodyPr>
          <a:lstStyle/>
          <a:p>
            <a:r>
              <a:rPr lang="es-ES" sz="1400" b="0" i="0" u="none" strike="noStrike" baseline="0" dirty="0">
                <a:solidFill>
                  <a:srgbClr val="000000"/>
                </a:solidFill>
              </a:rPr>
              <a:t>Energías renovables </a:t>
            </a:r>
            <a:endParaRPr lang="es-ES" sz="1400" dirty="0"/>
          </a:p>
        </p:txBody>
      </p:sp>
      <p:sp>
        <p:nvSpPr>
          <p:cNvPr id="34" name="CuadroTexto 33">
            <a:extLst>
              <a:ext uri="{FF2B5EF4-FFF2-40B4-BE49-F238E27FC236}">
                <a16:creationId xmlns:a16="http://schemas.microsoft.com/office/drawing/2014/main" id="{FA10C258-CC18-481C-92D0-BA84A9822AD9}"/>
              </a:ext>
            </a:extLst>
          </p:cNvPr>
          <p:cNvSpPr txBox="1"/>
          <p:nvPr/>
        </p:nvSpPr>
        <p:spPr>
          <a:xfrm>
            <a:off x="7597459" y="3968746"/>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ER_1 Energía Solar y Eólica </a:t>
            </a:r>
            <a:endParaRPr lang="es-ES" dirty="0"/>
          </a:p>
        </p:txBody>
      </p:sp>
      <p:sp>
        <p:nvSpPr>
          <p:cNvPr id="36" name="CuadroTexto 35">
            <a:extLst>
              <a:ext uri="{FF2B5EF4-FFF2-40B4-BE49-F238E27FC236}">
                <a16:creationId xmlns:a16="http://schemas.microsoft.com/office/drawing/2014/main" id="{9BA831FC-3A68-4AA2-BCE3-7A2C69C15F35}"/>
              </a:ext>
            </a:extLst>
          </p:cNvPr>
          <p:cNvSpPr txBox="1"/>
          <p:nvPr/>
        </p:nvSpPr>
        <p:spPr>
          <a:xfrm>
            <a:off x="7598207" y="4214868"/>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ER_2 Proyectos de Energía Geotérmica </a:t>
            </a:r>
            <a:endParaRPr lang="es-ES" dirty="0"/>
          </a:p>
        </p:txBody>
      </p:sp>
      <p:sp>
        <p:nvSpPr>
          <p:cNvPr id="38" name="CuadroTexto 37">
            <a:extLst>
              <a:ext uri="{FF2B5EF4-FFF2-40B4-BE49-F238E27FC236}">
                <a16:creationId xmlns:a16="http://schemas.microsoft.com/office/drawing/2014/main" id="{051ABC46-4A53-4204-AD4D-2342BF805603}"/>
              </a:ext>
            </a:extLst>
          </p:cNvPr>
          <p:cNvSpPr txBox="1"/>
          <p:nvPr/>
        </p:nvSpPr>
        <p:spPr>
          <a:xfrm>
            <a:off x="7615467" y="4410213"/>
            <a:ext cx="4716075" cy="400110"/>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ER_3 Integración de las Energías Renovables en el Sistema Energético </a:t>
            </a:r>
            <a:endParaRPr lang="es-ES" dirty="0"/>
          </a:p>
        </p:txBody>
      </p:sp>
      <p:sp>
        <p:nvSpPr>
          <p:cNvPr id="40" name="CuadroTexto 39">
            <a:extLst>
              <a:ext uri="{FF2B5EF4-FFF2-40B4-BE49-F238E27FC236}">
                <a16:creationId xmlns:a16="http://schemas.microsoft.com/office/drawing/2014/main" id="{A093D5F7-1422-4AEE-ABFB-9F29B841CAEA}"/>
              </a:ext>
            </a:extLst>
          </p:cNvPr>
          <p:cNvSpPr txBox="1"/>
          <p:nvPr/>
        </p:nvSpPr>
        <p:spPr>
          <a:xfrm>
            <a:off x="7581668" y="4889978"/>
            <a:ext cx="7618490" cy="307777"/>
          </a:xfrm>
          <a:prstGeom prst="rect">
            <a:avLst/>
          </a:prstGeom>
          <a:noFill/>
        </p:spPr>
        <p:txBody>
          <a:bodyPr wrap="square">
            <a:spAutoFit/>
          </a:bodyPr>
          <a:lstStyle/>
          <a:p>
            <a:r>
              <a:rPr lang="es-ES" sz="1400" dirty="0"/>
              <a:t>Agricultura sostenible</a:t>
            </a:r>
          </a:p>
        </p:txBody>
      </p:sp>
      <p:sp>
        <p:nvSpPr>
          <p:cNvPr id="42" name="CuadroTexto 41">
            <a:extLst>
              <a:ext uri="{FF2B5EF4-FFF2-40B4-BE49-F238E27FC236}">
                <a16:creationId xmlns:a16="http://schemas.microsoft.com/office/drawing/2014/main" id="{AF2A10D8-8946-45AE-9157-71F4A9A8BBA0}"/>
              </a:ext>
            </a:extLst>
          </p:cNvPr>
          <p:cNvSpPr txBox="1"/>
          <p:nvPr/>
        </p:nvSpPr>
        <p:spPr>
          <a:xfrm>
            <a:off x="7581668" y="5172670"/>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AG_1 Prácticas Adaptadas al Clima </a:t>
            </a:r>
            <a:endParaRPr lang="es-ES" dirty="0"/>
          </a:p>
        </p:txBody>
      </p:sp>
      <p:sp>
        <p:nvSpPr>
          <p:cNvPr id="44" name="CuadroTexto 43">
            <a:extLst>
              <a:ext uri="{FF2B5EF4-FFF2-40B4-BE49-F238E27FC236}">
                <a16:creationId xmlns:a16="http://schemas.microsoft.com/office/drawing/2014/main" id="{5D216AD3-020E-45A4-AB9A-D91FDEC15E8F}"/>
              </a:ext>
            </a:extLst>
          </p:cNvPr>
          <p:cNvSpPr txBox="1"/>
          <p:nvPr/>
        </p:nvSpPr>
        <p:spPr>
          <a:xfrm>
            <a:off x="7561574" y="5354101"/>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AG_2 Tecnologías para Eficiencia del Agua </a:t>
            </a:r>
            <a:endParaRPr lang="es-ES" dirty="0"/>
          </a:p>
        </p:txBody>
      </p:sp>
      <p:sp>
        <p:nvSpPr>
          <p:cNvPr id="46" name="CuadroTexto 45">
            <a:extLst>
              <a:ext uri="{FF2B5EF4-FFF2-40B4-BE49-F238E27FC236}">
                <a16:creationId xmlns:a16="http://schemas.microsoft.com/office/drawing/2014/main" id="{14FA5040-22F2-4839-9604-C6DCC1B4CDB8}"/>
              </a:ext>
            </a:extLst>
          </p:cNvPr>
          <p:cNvSpPr txBox="1"/>
          <p:nvPr/>
        </p:nvSpPr>
        <p:spPr>
          <a:xfrm>
            <a:off x="7561574" y="5570510"/>
            <a:ext cx="7618490" cy="246221"/>
          </a:xfrm>
          <a:prstGeom prst="rect">
            <a:avLst/>
          </a:prstGeom>
          <a:noFill/>
        </p:spPr>
        <p:txBody>
          <a:bodyPr wrap="square">
            <a:spAutoFit/>
          </a:bodyPr>
          <a:lstStyle/>
          <a:p>
            <a:r>
              <a:rPr lang="es-ES" sz="1000" b="1" dirty="0">
                <a:latin typeface="Verdana" panose="020B0604030504040204" pitchFamily="34" charset="0"/>
                <a:ea typeface="Verdana" panose="020B0604030504040204" pitchFamily="34" charset="0"/>
              </a:rPr>
              <a:t>AG_3 Agricultura Orgánica y Biodiversidad</a:t>
            </a:r>
          </a:p>
        </p:txBody>
      </p:sp>
      <p:sp>
        <p:nvSpPr>
          <p:cNvPr id="48" name="CuadroTexto 47">
            <a:extLst>
              <a:ext uri="{FF2B5EF4-FFF2-40B4-BE49-F238E27FC236}">
                <a16:creationId xmlns:a16="http://schemas.microsoft.com/office/drawing/2014/main" id="{96406C5E-DFD0-445C-B218-D2B21A615265}"/>
              </a:ext>
            </a:extLst>
          </p:cNvPr>
          <p:cNvSpPr txBox="1"/>
          <p:nvPr/>
        </p:nvSpPr>
        <p:spPr>
          <a:xfrm>
            <a:off x="7561574" y="5768130"/>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AG_4 Economías Locales y Mercados </a:t>
            </a:r>
            <a:endParaRPr lang="es-ES" dirty="0"/>
          </a:p>
        </p:txBody>
      </p:sp>
      <p:sp>
        <p:nvSpPr>
          <p:cNvPr id="50" name="CuadroTexto 49">
            <a:extLst>
              <a:ext uri="{FF2B5EF4-FFF2-40B4-BE49-F238E27FC236}">
                <a16:creationId xmlns:a16="http://schemas.microsoft.com/office/drawing/2014/main" id="{D08C3C20-D487-4B45-9101-ABFC2A11D705}"/>
              </a:ext>
            </a:extLst>
          </p:cNvPr>
          <p:cNvSpPr txBox="1"/>
          <p:nvPr/>
        </p:nvSpPr>
        <p:spPr>
          <a:xfrm>
            <a:off x="7581668" y="5961058"/>
            <a:ext cx="7618490" cy="246221"/>
          </a:xfrm>
          <a:prstGeom prst="rect">
            <a:avLst/>
          </a:prstGeom>
          <a:noFill/>
        </p:spPr>
        <p:txBody>
          <a:bodyPr wrap="square">
            <a:spAutoFit/>
          </a:bodyPr>
          <a:lstStyle/>
          <a:p>
            <a:r>
              <a:rPr lang="es-ES" sz="1000" b="1" i="0" u="none" strike="noStrike" baseline="0" dirty="0">
                <a:solidFill>
                  <a:srgbClr val="000000"/>
                </a:solidFill>
                <a:latin typeface="Verdana" panose="020B0604030504040204" pitchFamily="34" charset="0"/>
              </a:rPr>
              <a:t>AG_5 Investigación y Desarrollo en Agricultura Sostenible </a:t>
            </a:r>
            <a:endParaRPr lang="es-ES" dirty="0"/>
          </a:p>
        </p:txBody>
      </p:sp>
    </p:spTree>
    <p:extLst>
      <p:ext uri="{BB962C8B-B14F-4D97-AF65-F5344CB8AC3E}">
        <p14:creationId xmlns:p14="http://schemas.microsoft.com/office/powerpoint/2010/main" val="2782373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pic>
        <p:nvPicPr>
          <p:cNvPr id="3" name="Imagen 2">
            <a:extLst>
              <a:ext uri="{FF2B5EF4-FFF2-40B4-BE49-F238E27FC236}">
                <a16:creationId xmlns:a16="http://schemas.microsoft.com/office/drawing/2014/main" id="{71534666-7229-45CA-8BBC-074E037390F9}"/>
              </a:ext>
            </a:extLst>
          </p:cNvPr>
          <p:cNvPicPr>
            <a:picLocks noChangeAspect="1"/>
          </p:cNvPicPr>
          <p:nvPr/>
        </p:nvPicPr>
        <p:blipFill>
          <a:blip r:embed="rId7"/>
          <a:stretch>
            <a:fillRect/>
          </a:stretch>
        </p:blipFill>
        <p:spPr>
          <a:xfrm>
            <a:off x="3685880" y="1053704"/>
            <a:ext cx="7777114" cy="952583"/>
          </a:xfrm>
          <a:prstGeom prst="rect">
            <a:avLst/>
          </a:prstGeom>
        </p:spPr>
      </p:pic>
      <p:pic>
        <p:nvPicPr>
          <p:cNvPr id="5" name="Imagen 4">
            <a:extLst>
              <a:ext uri="{FF2B5EF4-FFF2-40B4-BE49-F238E27FC236}">
                <a16:creationId xmlns:a16="http://schemas.microsoft.com/office/drawing/2014/main" id="{DDEC86CC-4F30-4195-BFC0-4FDDCBA52959}"/>
              </a:ext>
            </a:extLst>
          </p:cNvPr>
          <p:cNvPicPr>
            <a:picLocks noChangeAspect="1"/>
          </p:cNvPicPr>
          <p:nvPr/>
        </p:nvPicPr>
        <p:blipFill>
          <a:blip r:embed="rId8"/>
          <a:stretch>
            <a:fillRect/>
          </a:stretch>
        </p:blipFill>
        <p:spPr>
          <a:xfrm>
            <a:off x="3190649" y="2571118"/>
            <a:ext cx="2602363" cy="3317673"/>
          </a:xfrm>
          <a:prstGeom prst="rect">
            <a:avLst/>
          </a:prstGeom>
        </p:spPr>
      </p:pic>
      <p:sp>
        <p:nvSpPr>
          <p:cNvPr id="14" name="CuadroTexto 13">
            <a:extLst>
              <a:ext uri="{FF2B5EF4-FFF2-40B4-BE49-F238E27FC236}">
                <a16:creationId xmlns:a16="http://schemas.microsoft.com/office/drawing/2014/main" id="{255C9EDD-D97A-4EC6-ADE5-0FD17CF26ECC}"/>
              </a:ext>
            </a:extLst>
          </p:cNvPr>
          <p:cNvSpPr txBox="1"/>
          <p:nvPr/>
        </p:nvSpPr>
        <p:spPr>
          <a:xfrm>
            <a:off x="5216066" y="2297520"/>
            <a:ext cx="6349320" cy="738664"/>
          </a:xfrm>
          <a:prstGeom prst="rect">
            <a:avLst/>
          </a:prstGeom>
          <a:noFill/>
        </p:spPr>
        <p:txBody>
          <a:bodyPr wrap="square">
            <a:spAutoFit/>
          </a:bodyPr>
          <a:lstStyle/>
          <a:p>
            <a:pPr algn="just"/>
            <a:r>
              <a:rPr lang="es-ES" sz="1400" b="1" dirty="0"/>
              <a:t>El objetivo principal </a:t>
            </a:r>
            <a:r>
              <a:rPr lang="es-ES" sz="1400" dirty="0"/>
              <a:t>de este trabajo es desarrollar procedimientos y algoritmos avanzados para el procesado de imágenes de teledetección de alta resolución para el mapeo remoto de zonas litorales.</a:t>
            </a:r>
          </a:p>
        </p:txBody>
      </p:sp>
      <p:sp>
        <p:nvSpPr>
          <p:cNvPr id="16" name="CuadroTexto 15">
            <a:extLst>
              <a:ext uri="{FF2B5EF4-FFF2-40B4-BE49-F238E27FC236}">
                <a16:creationId xmlns:a16="http://schemas.microsoft.com/office/drawing/2014/main" id="{A55DF541-9EFF-426E-93C8-6CE6F69B616C}"/>
              </a:ext>
            </a:extLst>
          </p:cNvPr>
          <p:cNvSpPr txBox="1"/>
          <p:nvPr/>
        </p:nvSpPr>
        <p:spPr>
          <a:xfrm>
            <a:off x="5793012" y="3295301"/>
            <a:ext cx="6094428" cy="2308324"/>
          </a:xfrm>
          <a:prstGeom prst="rect">
            <a:avLst/>
          </a:prstGeom>
          <a:noFill/>
        </p:spPr>
        <p:txBody>
          <a:bodyPr wrap="square">
            <a:spAutoFit/>
          </a:bodyPr>
          <a:lstStyle/>
          <a:p>
            <a:pPr algn="just"/>
            <a:r>
              <a:rPr lang="es-ES" sz="1200" b="1" dirty="0"/>
              <a:t>Los objetivos específicos:</a:t>
            </a:r>
          </a:p>
          <a:p>
            <a:pPr algn="just"/>
            <a:r>
              <a:rPr lang="es-ES" sz="1200" dirty="0"/>
              <a:t>O.1. Descripción de las tecnologías multiespectral e </a:t>
            </a:r>
            <a:r>
              <a:rPr lang="es-ES" sz="1200" dirty="0" err="1"/>
              <a:t>hiperespectral</a:t>
            </a:r>
            <a:r>
              <a:rPr lang="es-ES" sz="1200" dirty="0"/>
              <a:t>: sensor multiespectral a bordo del satélite WorldView-2 y sensor </a:t>
            </a:r>
            <a:r>
              <a:rPr lang="es-ES" sz="1200" dirty="0" err="1"/>
              <a:t>hiperespectral</a:t>
            </a:r>
            <a:r>
              <a:rPr lang="es-ES" sz="1200" dirty="0"/>
              <a:t> </a:t>
            </a:r>
            <a:r>
              <a:rPr lang="es-ES" sz="1200" dirty="0" err="1"/>
              <a:t>Pika</a:t>
            </a:r>
            <a:r>
              <a:rPr lang="es-ES" sz="1200" dirty="0"/>
              <a:t>-L a bordo de un dron y procedimientos de preprocesado de las imágenes obtenidas.</a:t>
            </a:r>
          </a:p>
          <a:p>
            <a:pPr algn="just"/>
            <a:r>
              <a:rPr lang="es-ES" sz="1200" dirty="0"/>
              <a:t>O.2. Estudio de los conceptos e implementación de un algoritmo basado en un modelo físico de procesado de imágenes multiplataforma, para la estimación de mapas de batimetría.</a:t>
            </a:r>
          </a:p>
          <a:p>
            <a:pPr algn="just"/>
            <a:r>
              <a:rPr lang="es-ES" sz="1200" dirty="0"/>
              <a:t>O.3. Estudio de los conceptos e implementación de un algoritmo supervisado de procesado de imágenes multiplataforma, para la estimación de mapas de hábitats bentónicos.</a:t>
            </a:r>
          </a:p>
          <a:p>
            <a:pPr algn="just"/>
            <a:r>
              <a:rPr lang="es-ES" sz="1200" dirty="0"/>
              <a:t>O.4. Generación y análisis de series temporales satelitales de indicadores climáticos</a:t>
            </a:r>
          </a:p>
          <a:p>
            <a:pPr algn="just"/>
            <a:r>
              <a:rPr lang="es-ES" sz="1200" dirty="0"/>
              <a:t>de interés y su correlación con los hábitats bentónicos y el cambio climático.</a:t>
            </a:r>
          </a:p>
        </p:txBody>
      </p:sp>
    </p:spTree>
    <p:extLst>
      <p:ext uri="{BB962C8B-B14F-4D97-AF65-F5344CB8AC3E}">
        <p14:creationId xmlns:p14="http://schemas.microsoft.com/office/powerpoint/2010/main" val="655230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56826"/>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pic>
        <p:nvPicPr>
          <p:cNvPr id="3" name="Imagen 2">
            <a:extLst>
              <a:ext uri="{FF2B5EF4-FFF2-40B4-BE49-F238E27FC236}">
                <a16:creationId xmlns:a16="http://schemas.microsoft.com/office/drawing/2014/main" id="{E56C93E5-A5E2-4A1D-B1D4-644378655724}"/>
              </a:ext>
            </a:extLst>
          </p:cNvPr>
          <p:cNvPicPr>
            <a:picLocks noChangeAspect="1"/>
          </p:cNvPicPr>
          <p:nvPr/>
        </p:nvPicPr>
        <p:blipFill>
          <a:blip r:embed="rId7"/>
          <a:stretch>
            <a:fillRect/>
          </a:stretch>
        </p:blipFill>
        <p:spPr>
          <a:xfrm>
            <a:off x="0" y="946096"/>
            <a:ext cx="3789976" cy="4327184"/>
          </a:xfrm>
          <a:prstGeom prst="rect">
            <a:avLst/>
          </a:prstGeom>
        </p:spPr>
      </p:pic>
      <p:sp>
        <p:nvSpPr>
          <p:cNvPr id="12" name="CuadroTexto 11">
            <a:extLst>
              <a:ext uri="{FF2B5EF4-FFF2-40B4-BE49-F238E27FC236}">
                <a16:creationId xmlns:a16="http://schemas.microsoft.com/office/drawing/2014/main" id="{59C087A0-A75F-4CF6-A9D5-0332459C2B4E}"/>
              </a:ext>
            </a:extLst>
          </p:cNvPr>
          <p:cNvSpPr txBox="1"/>
          <p:nvPr/>
        </p:nvSpPr>
        <p:spPr>
          <a:xfrm>
            <a:off x="4110086" y="1036547"/>
            <a:ext cx="7822113" cy="4247317"/>
          </a:xfrm>
          <a:prstGeom prst="rect">
            <a:avLst/>
          </a:prstGeom>
          <a:noFill/>
        </p:spPr>
        <p:txBody>
          <a:bodyPr wrap="square">
            <a:spAutoFit/>
          </a:bodyPr>
          <a:lstStyle/>
          <a:p>
            <a:pPr algn="just"/>
            <a:r>
              <a:rPr lang="es-ES" sz="1200" dirty="0"/>
              <a:t>Se implementaron y evaluaron dos algoritmos de clasificación supervisada. Uno basado en el modelado gaussiano (GNB) y otro en técnicas avanzadas de Machine </a:t>
            </a:r>
            <a:r>
              <a:rPr lang="es-ES" sz="1200" dirty="0" err="1"/>
              <a:t>Learning</a:t>
            </a:r>
            <a:r>
              <a:rPr lang="es-ES" sz="1200" dirty="0"/>
              <a:t>, denominado SVM. Para ello se entrenaron ambos algoritmos usando una base de datos de regiones etiquetadas de cada clase representativas y a diferentes profundidades. Se obtuvieron los mapas de fondo marino hasta una profundidad aproximada de 20 metros pues se corroboró que a profundidades superiores no era posible la discriminación del lecho marino.</a:t>
            </a:r>
          </a:p>
          <a:p>
            <a:pPr algn="just"/>
            <a:endParaRPr lang="es-ES" sz="1200" dirty="0"/>
          </a:p>
          <a:p>
            <a:pPr algn="just"/>
            <a:r>
              <a:rPr lang="es-ES" sz="1200" dirty="0"/>
              <a:t>Utilizando los datos del muestreo de campo se obtuvieron precisiones cercanas al 80% para los mapas satelitales, lo que supone resultados excelentes a pesar de la complejidad indicada. Sin embargo, hay que indicar que para que dicha precisión tuviera un valor estadístico adecuado sería necesario incrementar el número de puntos de muestreo para la evaluación. Específicamente, el algoritmo SVM proporcionó de mayor precisión, principalmente en la detección de la vegetación bentónica, aunque los resultados del modelo GNB fueron bastante similares.</a:t>
            </a:r>
          </a:p>
          <a:p>
            <a:pPr algn="just"/>
            <a:endParaRPr lang="es-ES" dirty="0"/>
          </a:p>
          <a:p>
            <a:pPr algn="just"/>
            <a:r>
              <a:rPr lang="es-ES" sz="1200" dirty="0"/>
              <a:t>Además, se realizó un análisis estacional usando datos de menor resolución (Sentinel-2) para los años 2019 y 2022. Se aprecia el aumento en el número de haces durante el verano, así como que la densidad fue mayor en 2019 que en 2022. </a:t>
            </a:r>
          </a:p>
          <a:p>
            <a:pPr algn="just"/>
            <a:endParaRPr lang="es-ES" sz="1200" dirty="0"/>
          </a:p>
          <a:p>
            <a:pPr algn="just"/>
            <a:r>
              <a:rPr lang="es-ES" sz="1200" dirty="0"/>
              <a:t>Finalmente, se abordó un detallado análisis de la variabilidad de diversas variables marinas y atmosférica, tales como la temperatura superficial del mar (SST), la concentración de clorofila-a (</a:t>
            </a:r>
            <a:r>
              <a:rPr lang="es-ES" sz="1200" dirty="0" err="1"/>
              <a:t>Clor</a:t>
            </a:r>
            <a:r>
              <a:rPr lang="es-ES" sz="1200" dirty="0"/>
              <a:t>-A), el coeficiente de atenuación difusa para la irradiancia descendente a 490 nm (</a:t>
            </a:r>
            <a:r>
              <a:rPr lang="es-ES" sz="1200" dirty="0" err="1"/>
              <a:t>Kd</a:t>
            </a:r>
            <a:r>
              <a:rPr lang="es-ES" sz="1200" dirty="0"/>
              <a:t> 490), el espesor óptico de aerosoles (AOD), velocidad del viento en la superficie del mar y la orientación del viento sobre el mar. El estudio abarcó un periodo de 20 años y se emplearon principalmente los datos aportados por el sensor MODIS de la NASA.</a:t>
            </a:r>
          </a:p>
        </p:txBody>
      </p:sp>
    </p:spTree>
    <p:extLst>
      <p:ext uri="{BB962C8B-B14F-4D97-AF65-F5344CB8AC3E}">
        <p14:creationId xmlns:p14="http://schemas.microsoft.com/office/powerpoint/2010/main" val="1629116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Google Shape;536;p24"/>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71" name="Google Shape;537;p24"/>
          <p:cNvPicPr/>
          <p:nvPr/>
        </p:nvPicPr>
        <p:blipFill>
          <a:blip r:embed="rId2"/>
          <a:stretch/>
        </p:blipFill>
        <p:spPr>
          <a:xfrm>
            <a:off x="15480" y="5245920"/>
            <a:ext cx="2868120" cy="772560"/>
          </a:xfrm>
          <a:prstGeom prst="rect">
            <a:avLst/>
          </a:prstGeom>
          <a:ln w="0">
            <a:noFill/>
          </a:ln>
        </p:spPr>
      </p:pic>
      <p:pic>
        <p:nvPicPr>
          <p:cNvPr id="172" name="Google Shape;538;p24"/>
          <p:cNvPicPr/>
          <p:nvPr/>
        </p:nvPicPr>
        <p:blipFill>
          <a:blip r:embed="rId3"/>
          <a:stretch/>
        </p:blipFill>
        <p:spPr>
          <a:xfrm>
            <a:off x="609480" y="365040"/>
            <a:ext cx="1648800" cy="327960"/>
          </a:xfrm>
          <a:prstGeom prst="rect">
            <a:avLst/>
          </a:prstGeom>
          <a:ln w="0">
            <a:noFill/>
          </a:ln>
        </p:spPr>
      </p:pic>
      <p:sp>
        <p:nvSpPr>
          <p:cNvPr id="173" name="Google Shape;539;p24"/>
          <p:cNvSpPr/>
          <p:nvPr/>
        </p:nvSpPr>
        <p:spPr>
          <a:xfrm>
            <a:off x="5088240" y="1512360"/>
            <a:ext cx="5418000" cy="2776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tabLst>
                <a:tab pos="0" algn="l"/>
              </a:tabLst>
            </a:pPr>
            <a:r>
              <a:rPr lang="en-GB" sz="3200" b="0" strike="noStrike" spc="-1">
                <a:solidFill>
                  <a:srgbClr val="178B9B"/>
                </a:solidFill>
                <a:latin typeface="Arial"/>
                <a:ea typeface="Arial"/>
              </a:rPr>
              <a:t>Gracias</a:t>
            </a:r>
            <a:endParaRPr lang="es-ES" sz="3200" b="0" strike="noStrike" spc="-1">
              <a:latin typeface="Arial"/>
            </a:endParaRPr>
          </a:p>
          <a:p>
            <a:pPr algn="ctr">
              <a:lnSpc>
                <a:spcPct val="100000"/>
              </a:lnSpc>
              <a:buNone/>
              <a:tabLst>
                <a:tab pos="0" algn="l"/>
              </a:tabLst>
            </a:pPr>
            <a:endParaRPr lang="es-ES" sz="3200" b="0" strike="noStrike" spc="-1">
              <a:latin typeface="Arial"/>
            </a:endParaRPr>
          </a:p>
          <a:p>
            <a:pPr algn="ctr">
              <a:lnSpc>
                <a:spcPct val="100000"/>
              </a:lnSpc>
              <a:buNone/>
              <a:tabLst>
                <a:tab pos="0" algn="l"/>
              </a:tabLst>
            </a:pPr>
            <a:r>
              <a:rPr lang="en-GB" sz="3200" b="0" strike="noStrike" spc="-1">
                <a:solidFill>
                  <a:srgbClr val="002060"/>
                </a:solidFill>
                <a:latin typeface="Arial"/>
                <a:ea typeface="Arial"/>
              </a:rPr>
              <a:t>Obrigado</a:t>
            </a:r>
            <a:endParaRPr lang="es-ES" sz="3200" b="0" strike="noStrike" spc="-1">
              <a:latin typeface="Arial"/>
            </a:endParaRPr>
          </a:p>
          <a:p>
            <a:pPr algn="ctr">
              <a:lnSpc>
                <a:spcPct val="100000"/>
              </a:lnSpc>
              <a:buNone/>
              <a:tabLst>
                <a:tab pos="0" algn="l"/>
              </a:tabLst>
            </a:pPr>
            <a:endParaRPr lang="es-ES" sz="3200" b="0" strike="noStrike" spc="-1">
              <a:latin typeface="Arial"/>
            </a:endParaRPr>
          </a:p>
          <a:p>
            <a:pPr algn="ctr">
              <a:lnSpc>
                <a:spcPct val="100000"/>
              </a:lnSpc>
              <a:buNone/>
              <a:tabLst>
                <a:tab pos="0" algn="l"/>
              </a:tabLst>
            </a:pPr>
            <a:r>
              <a:rPr lang="en-GB" sz="3200" b="0" strike="noStrike" spc="-1">
                <a:solidFill>
                  <a:srgbClr val="178B9B"/>
                </a:solidFill>
                <a:latin typeface="Arial"/>
                <a:ea typeface="Arial"/>
              </a:rPr>
              <a:t>Merci Beaucoup </a:t>
            </a:r>
            <a:endParaRPr lang="es-ES" sz="3200" b="0" strike="noStrike" spc="-1">
              <a:latin typeface="Arial"/>
            </a:endParaRPr>
          </a:p>
          <a:p>
            <a:pPr algn="ctr">
              <a:lnSpc>
                <a:spcPct val="100000"/>
              </a:lnSpc>
              <a:buNone/>
              <a:tabLst>
                <a:tab pos="0" algn="l"/>
              </a:tabLst>
            </a:pPr>
            <a:endParaRPr lang="es-ES" sz="3200" b="0" strike="noStrike" spc="-1">
              <a:latin typeface="Arial"/>
            </a:endParaRPr>
          </a:p>
          <a:p>
            <a:pPr algn="ctr">
              <a:lnSpc>
                <a:spcPct val="100000"/>
              </a:lnSpc>
              <a:buNone/>
              <a:tabLst>
                <a:tab pos="0" algn="l"/>
              </a:tabLst>
            </a:pPr>
            <a:r>
              <a:rPr lang="en-GB" sz="3200" b="1" strike="noStrike" spc="-1">
                <a:solidFill>
                  <a:srgbClr val="002060"/>
                </a:solidFill>
                <a:latin typeface="Arial"/>
                <a:ea typeface="Arial"/>
              </a:rPr>
              <a:t>THANK YOU</a:t>
            </a:r>
            <a:endParaRPr lang="es-ES" sz="3200" b="0" strike="noStrike" spc="-1">
              <a:latin typeface="Arial"/>
            </a:endParaRPr>
          </a:p>
        </p:txBody>
      </p:sp>
      <p:sp>
        <p:nvSpPr>
          <p:cNvPr id="174" name="Google Shape;540;p24"/>
          <p:cNvSpPr/>
          <p:nvPr/>
        </p:nvSpPr>
        <p:spPr>
          <a:xfrm>
            <a:off x="8445960" y="4624200"/>
            <a:ext cx="3119760" cy="1147320"/>
          </a:xfrm>
          <a:prstGeom prst="rect">
            <a:avLst/>
          </a:prstGeom>
          <a:noFill/>
          <a:ln w="0">
            <a:noFill/>
          </a:ln>
        </p:spPr>
        <p:style>
          <a:lnRef idx="0">
            <a:scrgbClr r="0" g="0" b="0"/>
          </a:lnRef>
          <a:fillRef idx="0">
            <a:scrgbClr r="0" g="0" b="0"/>
          </a:fillRef>
          <a:effectRef idx="0">
            <a:scrgbClr r="0" g="0" b="0"/>
          </a:effectRef>
          <a:fontRef idx="minor"/>
        </p:style>
      </p:sp>
      <p:pic>
        <p:nvPicPr>
          <p:cNvPr id="175" name="Google Shape;542;p24"/>
          <p:cNvPicPr/>
          <p:nvPr/>
        </p:nvPicPr>
        <p:blipFill>
          <a:blip r:embed="rId4"/>
          <a:srcRect l="22797" b="1123"/>
          <a:stretch/>
        </p:blipFill>
        <p:spPr>
          <a:xfrm>
            <a:off x="7923600" y="175680"/>
            <a:ext cx="4008600" cy="676440"/>
          </a:xfrm>
          <a:prstGeom prst="rect">
            <a:avLst/>
          </a:prstGeom>
          <a:ln w="0">
            <a:noFill/>
          </a:ln>
        </p:spPr>
      </p:pic>
      <p:pic>
        <p:nvPicPr>
          <p:cNvPr id="176" name="Imagen 1"/>
          <p:cNvPicPr/>
          <p:nvPr/>
        </p:nvPicPr>
        <p:blipFill>
          <a:blip r:embed="rId5"/>
          <a:stretch/>
        </p:blipFill>
        <p:spPr>
          <a:xfrm>
            <a:off x="153720" y="6116040"/>
            <a:ext cx="11607480" cy="709920"/>
          </a:xfrm>
          <a:prstGeom prst="rect">
            <a:avLst/>
          </a:prstGeom>
          <a:ln w="0">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oogle Shape;106;p2"/>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05" name="Google Shape;108;p2"/>
          <p:cNvPicPr/>
          <p:nvPr/>
        </p:nvPicPr>
        <p:blipFill>
          <a:blip r:embed="rId3"/>
          <a:stretch/>
        </p:blipFill>
        <p:spPr>
          <a:xfrm>
            <a:off x="609480" y="365040"/>
            <a:ext cx="1648800" cy="327960"/>
          </a:xfrm>
          <a:prstGeom prst="rect">
            <a:avLst/>
          </a:prstGeom>
          <a:ln w="0">
            <a:noFill/>
          </a:ln>
        </p:spPr>
      </p:pic>
      <p:sp>
        <p:nvSpPr>
          <p:cNvPr id="106" name="PlaceHolder 1"/>
          <p:cNvSpPr>
            <a:spLocks noGrp="1"/>
          </p:cNvSpPr>
          <p:nvPr>
            <p:ph type="title"/>
          </p:nvPr>
        </p:nvSpPr>
        <p:spPr>
          <a:xfrm>
            <a:off x="569160" y="1305720"/>
            <a:ext cx="2031840" cy="1323360"/>
          </a:xfrm>
          <a:prstGeom prst="rect">
            <a:avLst/>
          </a:prstGeom>
          <a:noFill/>
          <a:ln w="0">
            <a:noFill/>
          </a:ln>
        </p:spPr>
        <p:txBody>
          <a:bodyPr lIns="90000" tIns="45000" rIns="90000" bIns="45000" anchor="t">
            <a:normAutofit/>
          </a:bodyPr>
          <a:lstStyle/>
          <a:p>
            <a:pPr>
              <a:lnSpc>
                <a:spcPct val="100000"/>
              </a:lnSpc>
              <a:buNone/>
              <a:tabLst>
                <a:tab pos="0" algn="l"/>
              </a:tabLst>
            </a:pPr>
            <a:r>
              <a:rPr lang="en-GB" sz="2000" b="1" strike="noStrike" spc="-1">
                <a:solidFill>
                  <a:srgbClr val="178B9B"/>
                </a:solidFill>
                <a:latin typeface="Arial"/>
                <a:ea typeface="Arial"/>
              </a:rPr>
              <a:t>ÍNDICE</a:t>
            </a:r>
            <a:endParaRPr lang="es-ES" sz="2000" b="0" strike="noStrike" spc="-1">
              <a:latin typeface="Arial"/>
            </a:endParaRPr>
          </a:p>
        </p:txBody>
      </p:sp>
      <p:pic>
        <p:nvPicPr>
          <p:cNvPr id="107" name="Google Shape;110;p2"/>
          <p:cNvPicPr/>
          <p:nvPr/>
        </p:nvPicPr>
        <p:blipFill>
          <a:blip r:embed="rId4"/>
          <a:srcRect l="22797" b="1123"/>
          <a:stretch/>
        </p:blipFill>
        <p:spPr>
          <a:xfrm>
            <a:off x="7923600" y="175680"/>
            <a:ext cx="4008600" cy="676440"/>
          </a:xfrm>
          <a:prstGeom prst="rect">
            <a:avLst/>
          </a:prstGeom>
          <a:ln w="0">
            <a:noFill/>
          </a:ln>
        </p:spPr>
      </p:pic>
      <p:sp>
        <p:nvSpPr>
          <p:cNvPr id="108" name="Google Shape;111;p2"/>
          <p:cNvSpPr/>
          <p:nvPr/>
        </p:nvSpPr>
        <p:spPr>
          <a:xfrm>
            <a:off x="3592080" y="2342160"/>
            <a:ext cx="2867760" cy="5756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nSpc>
                <a:spcPct val="100000"/>
              </a:lnSpc>
              <a:buNone/>
              <a:tabLst>
                <a:tab pos="0" algn="l"/>
              </a:tabLst>
            </a:pPr>
            <a:r>
              <a:rPr lang="en-GB" sz="1400" b="1" strike="noStrike" spc="-1">
                <a:solidFill>
                  <a:srgbClr val="434343"/>
                </a:solidFill>
                <a:latin typeface="Fira Sans Extra Condensed Medium"/>
                <a:ea typeface="Fira Sans Extra Condensed Medium"/>
              </a:rPr>
              <a:t>ENCUESTA DE</a:t>
            </a:r>
            <a:endParaRPr lang="es-ES" sz="1400" b="0" strike="noStrike" spc="-1">
              <a:latin typeface="Arial"/>
            </a:endParaRPr>
          </a:p>
          <a:p>
            <a:pPr>
              <a:lnSpc>
                <a:spcPct val="100000"/>
              </a:lnSpc>
              <a:buNone/>
              <a:tabLst>
                <a:tab pos="0" algn="l"/>
              </a:tabLst>
            </a:pPr>
            <a:r>
              <a:rPr lang="en-GB" sz="1400" b="1" strike="noStrike" spc="-1">
                <a:solidFill>
                  <a:srgbClr val="434343"/>
                </a:solidFill>
                <a:latin typeface="Fira Sans Extra Condensed Medium"/>
                <a:ea typeface="Fira Sans Extra Condensed Medium"/>
              </a:rPr>
              <a:t>PERCEPCIÓN</a:t>
            </a:r>
            <a:endParaRPr lang="es-ES" sz="1400" b="0" strike="noStrike" spc="-1">
              <a:latin typeface="Arial"/>
            </a:endParaRPr>
          </a:p>
        </p:txBody>
      </p:sp>
      <p:sp>
        <p:nvSpPr>
          <p:cNvPr id="109" name="Google Shape;112;p2"/>
          <p:cNvSpPr/>
          <p:nvPr/>
        </p:nvSpPr>
        <p:spPr>
          <a:xfrm>
            <a:off x="3560636" y="1679580"/>
            <a:ext cx="1751760" cy="5756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buNone/>
              <a:tabLst>
                <a:tab pos="0" algn="l"/>
              </a:tabLst>
            </a:pPr>
            <a:r>
              <a:rPr lang="en-GB" sz="6000" b="0" strike="noStrike" spc="-1" dirty="0">
                <a:solidFill>
                  <a:srgbClr val="178B9B"/>
                </a:solidFill>
                <a:latin typeface="Fira Sans Extra Condensed Medium"/>
                <a:ea typeface="Fira Sans Extra Condensed Medium"/>
              </a:rPr>
              <a:t>01</a:t>
            </a:r>
            <a:endParaRPr lang="es-ES" sz="6000" b="0" strike="noStrike" spc="-1" dirty="0">
              <a:latin typeface="Arial"/>
            </a:endParaRPr>
          </a:p>
        </p:txBody>
      </p:sp>
      <p:sp>
        <p:nvSpPr>
          <p:cNvPr id="110" name="Google Shape;113;p2"/>
          <p:cNvSpPr/>
          <p:nvPr/>
        </p:nvSpPr>
        <p:spPr>
          <a:xfrm>
            <a:off x="5870340" y="2700180"/>
            <a:ext cx="2626920" cy="5756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nSpc>
                <a:spcPct val="100000"/>
              </a:lnSpc>
              <a:buNone/>
              <a:tabLst>
                <a:tab pos="0" algn="l"/>
              </a:tabLst>
            </a:pPr>
            <a:r>
              <a:rPr lang="es-ES" sz="1400" b="1" strike="noStrike" spc="-1" dirty="0">
                <a:solidFill>
                  <a:srgbClr val="434343"/>
                </a:solidFill>
                <a:latin typeface="Fira Sans Extra Condensed Medium"/>
                <a:ea typeface="Fira Sans Extra Condensed Medium"/>
              </a:rPr>
              <a:t>ESTUDIO DE LA VULNERABILIDAD DE LA ISLA DE LANZAROTE FRENTE AL CAMBIO CLIMÁTICO</a:t>
            </a:r>
            <a:endParaRPr lang="es-ES" sz="1400" b="0" strike="noStrike" spc="-1" dirty="0">
              <a:latin typeface="Arial"/>
            </a:endParaRPr>
          </a:p>
        </p:txBody>
      </p:sp>
      <p:sp>
        <p:nvSpPr>
          <p:cNvPr id="111" name="Google Shape;114;p2"/>
          <p:cNvSpPr/>
          <p:nvPr/>
        </p:nvSpPr>
        <p:spPr>
          <a:xfrm>
            <a:off x="5800883" y="1696320"/>
            <a:ext cx="1751760" cy="5756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buNone/>
              <a:tabLst>
                <a:tab pos="0" algn="l"/>
              </a:tabLst>
            </a:pPr>
            <a:r>
              <a:rPr lang="en-GB" sz="6000" b="0" strike="noStrike" spc="-1" dirty="0">
                <a:solidFill>
                  <a:srgbClr val="178B9B"/>
                </a:solidFill>
                <a:latin typeface="Fira Sans Extra Condensed Medium"/>
                <a:ea typeface="Fira Sans Extra Condensed Medium"/>
              </a:rPr>
              <a:t>	02</a:t>
            </a:r>
            <a:endParaRPr lang="es-ES" sz="6000" b="0" strike="noStrike" spc="-1" dirty="0">
              <a:latin typeface="Arial"/>
            </a:endParaRPr>
          </a:p>
        </p:txBody>
      </p:sp>
      <p:sp>
        <p:nvSpPr>
          <p:cNvPr id="112" name="Google Shape;114;p2"/>
          <p:cNvSpPr/>
          <p:nvPr/>
        </p:nvSpPr>
        <p:spPr>
          <a:xfrm>
            <a:off x="9508432" y="1617840"/>
            <a:ext cx="2252768" cy="5756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endParaRPr lang="en-GB" sz="6000" b="0" strike="noStrike" spc="-1" dirty="0">
              <a:solidFill>
                <a:srgbClr val="178B9B"/>
              </a:solidFill>
              <a:latin typeface="Fira Sans Extra Condensed Medium"/>
              <a:ea typeface="Fira Sans Extra Condensed Medium"/>
            </a:endParaRPr>
          </a:p>
          <a:p>
            <a:pPr marL="0" marR="0" lvl="0" indent="0" algn="l" defTabSz="914400" rtl="0" eaLnBrk="1" fontAlgn="auto" latinLnBrk="0" hangingPunct="1">
              <a:lnSpc>
                <a:spcPct val="100000"/>
              </a:lnSpc>
              <a:spcBef>
                <a:spcPts val="0"/>
              </a:spcBef>
              <a:spcAft>
                <a:spcPts val="0"/>
              </a:spcAft>
              <a:buClrTx/>
              <a:buSzTx/>
              <a:buFontTx/>
              <a:buNone/>
              <a:tabLst>
                <a:tab pos="0" algn="l"/>
              </a:tabLst>
              <a:defRPr/>
            </a:pPr>
            <a:endParaRPr lang="en-GB" sz="6000" b="0" strike="noStrike" spc="-1" dirty="0">
              <a:solidFill>
                <a:srgbClr val="178B9B"/>
              </a:solidFill>
              <a:latin typeface="Fira Sans Extra Condensed Medium"/>
              <a:ea typeface="Fira Sans Extra Condensed Medium"/>
            </a:endParaRPr>
          </a:p>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lang="en-GB" sz="6000" b="0" strike="noStrike" spc="-1" dirty="0">
                <a:solidFill>
                  <a:srgbClr val="178B9B"/>
                </a:solidFill>
                <a:latin typeface="Fira Sans Extra Condensed Medium"/>
                <a:ea typeface="Fira Sans Extra Condensed Medium"/>
              </a:rPr>
              <a:t>03</a:t>
            </a:r>
          </a:p>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lang="es-ES" sz="1400" b="1" spc="-1" dirty="0">
                <a:solidFill>
                  <a:srgbClr val="434343"/>
                </a:solidFill>
                <a:latin typeface="Fira Sans Extra Condensed Medium"/>
                <a:ea typeface="Fira Sans Extra Condensed Medium"/>
                <a:cs typeface="DejaVu Sans"/>
              </a:rPr>
              <a:t>GENERACIÓN DE CARTOGRAFÍA BENTICA CANAL LA GRACIOSA - LANZAROTE</a:t>
            </a:r>
            <a:endParaRPr kumimoji="0" lang="es-ES" sz="1400" b="0" i="0" u="none" strike="noStrike" kern="1200" cap="none" spc="-1" normalizeH="0" baseline="0" noProof="0" dirty="0">
              <a:ln>
                <a:noFill/>
              </a:ln>
              <a:solidFill>
                <a:prstClr val="black"/>
              </a:solidFill>
              <a:effectLst/>
              <a:uLnTx/>
              <a:uFillTx/>
              <a:latin typeface="Arial"/>
              <a:ea typeface="DejaVu Sans"/>
              <a:cs typeface="DejaVu Sans"/>
            </a:endParaRPr>
          </a:p>
          <a:p>
            <a:pPr>
              <a:lnSpc>
                <a:spcPct val="100000"/>
              </a:lnSpc>
              <a:buNone/>
              <a:tabLst>
                <a:tab pos="0" algn="l"/>
              </a:tabLst>
            </a:pPr>
            <a:endParaRPr lang="es-ES" sz="6000" b="0" strike="noStrike" spc="-1" dirty="0">
              <a:latin typeface="Arial"/>
            </a:endParaRPr>
          </a:p>
        </p:txBody>
      </p:sp>
      <p:pic>
        <p:nvPicPr>
          <p:cNvPr id="115" name="Google Shape;293;p12"/>
          <p:cNvPicPr/>
          <p:nvPr/>
        </p:nvPicPr>
        <p:blipFill>
          <a:blip r:embed="rId5"/>
          <a:stretch/>
        </p:blipFill>
        <p:spPr>
          <a:xfrm>
            <a:off x="0" y="5308560"/>
            <a:ext cx="2868120" cy="772560"/>
          </a:xfrm>
          <a:prstGeom prst="rect">
            <a:avLst/>
          </a:prstGeom>
          <a:ln w="0">
            <a:noFill/>
          </a:ln>
        </p:spPr>
      </p:pic>
      <p:pic>
        <p:nvPicPr>
          <p:cNvPr id="116" name="Imagen 3"/>
          <p:cNvPicPr/>
          <p:nvPr/>
        </p:nvPicPr>
        <p:blipFill>
          <a:blip r:embed="rId6"/>
          <a:stretch/>
        </p:blipFill>
        <p:spPr>
          <a:xfrm>
            <a:off x="153720" y="6116040"/>
            <a:ext cx="11607480" cy="709920"/>
          </a:xfrm>
          <a:prstGeom prst="rect">
            <a:avLst/>
          </a:prstGeom>
          <a:ln w="0">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18" name="Google Shape;125;p3"/>
          <p:cNvPicPr/>
          <p:nvPr/>
        </p:nvPicPr>
        <p:blipFill>
          <a:blip r:embed="rId3"/>
          <a:stretch/>
        </p:blipFill>
        <p:spPr>
          <a:xfrm>
            <a:off x="609480" y="365040"/>
            <a:ext cx="1648800" cy="327960"/>
          </a:xfrm>
          <a:prstGeom prst="rect">
            <a:avLst/>
          </a:prstGeom>
          <a:ln w="0">
            <a:noFill/>
          </a:ln>
        </p:spPr>
      </p:pic>
      <p:pic>
        <p:nvPicPr>
          <p:cNvPr id="119" name="Google Shape;126;p3"/>
          <p:cNvPicPr/>
          <p:nvPr/>
        </p:nvPicPr>
        <p:blipFill>
          <a:blip r:embed="rId4"/>
          <a:srcRect l="22797" b="1123"/>
          <a:stretch/>
        </p:blipFill>
        <p:spPr>
          <a:xfrm>
            <a:off x="7923600" y="175680"/>
            <a:ext cx="4008600" cy="676440"/>
          </a:xfrm>
          <a:prstGeom prst="rect">
            <a:avLst/>
          </a:prstGeom>
          <a:ln w="0">
            <a:noFill/>
          </a:ln>
        </p:spPr>
      </p:pic>
      <p:sp>
        <p:nvSpPr>
          <p:cNvPr id="120"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a:latin typeface="Arial"/>
            </a:endParaRPr>
          </a:p>
          <a:p>
            <a:pPr algn="r">
              <a:lnSpc>
                <a:spcPct val="100000"/>
              </a:lnSpc>
              <a:buNone/>
            </a:pPr>
            <a:endParaRPr lang="es-ES" sz="1800" b="0" strike="noStrike" spc="-1">
              <a:latin typeface="Arial"/>
            </a:endParaRPr>
          </a:p>
          <a:p>
            <a:pPr algn="r">
              <a:lnSpc>
                <a:spcPct val="100000"/>
              </a:lnSpc>
              <a:buNone/>
            </a:pPr>
            <a:r>
              <a:rPr lang="en-GB" sz="4800" b="0" strike="noStrike" spc="-1">
                <a:solidFill>
                  <a:srgbClr val="434343"/>
                </a:solidFill>
                <a:latin typeface="Fira Sans Extra Condensed Medium"/>
                <a:ea typeface="Fira Sans Extra Condensed Medium"/>
              </a:rPr>
              <a:t>ENCUESTA DE PERCEPCIÓN </a:t>
            </a:r>
            <a:endParaRPr lang="es-ES" sz="4800" b="0" strike="noStrike" spc="-1">
              <a:latin typeface="Arial"/>
            </a:endParaRPr>
          </a:p>
          <a:p>
            <a:pPr algn="r">
              <a:lnSpc>
                <a:spcPct val="100000"/>
              </a:lnSpc>
              <a:buNone/>
              <a:tabLst>
                <a:tab pos="0" algn="l"/>
              </a:tabLst>
            </a:pPr>
            <a:endParaRPr lang="es-ES" sz="4800" b="0" strike="noStrike" spc="-1">
              <a:latin typeface="Arial"/>
            </a:endParaRPr>
          </a:p>
        </p:txBody>
      </p:sp>
      <p:sp>
        <p:nvSpPr>
          <p:cNvPr id="121"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sp>
        <p:nvSpPr>
          <p:cNvPr id="122" name="Google Shape;129;p3"/>
          <p:cNvSpPr/>
          <p:nvPr/>
        </p:nvSpPr>
        <p:spPr>
          <a:xfrm>
            <a:off x="3776040" y="1123200"/>
            <a:ext cx="745560" cy="63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buNone/>
              <a:tabLst>
                <a:tab pos="0" algn="l"/>
              </a:tabLst>
            </a:pPr>
            <a:r>
              <a:rPr lang="en-GB" sz="3600" b="0" strike="noStrike" spc="-1">
                <a:solidFill>
                  <a:srgbClr val="434343"/>
                </a:solidFill>
                <a:latin typeface="Fira Sans Extra Condensed Medium"/>
                <a:ea typeface="Fira Sans Extra Condensed Medium"/>
              </a:rPr>
              <a:t>01</a:t>
            </a:r>
            <a:endParaRPr lang="es-ES" sz="3600" b="0" strike="noStrike" spc="-1">
              <a:latin typeface="Arial"/>
            </a:endParaRPr>
          </a:p>
        </p:txBody>
      </p:sp>
      <p:sp>
        <p:nvSpPr>
          <p:cNvPr id="123" name="Google Shape;130;p3"/>
          <p:cNvSpPr/>
          <p:nvPr/>
        </p:nvSpPr>
        <p:spPr>
          <a:xfrm flipH="1">
            <a:off x="4648320" y="1123200"/>
            <a:ext cx="6543720" cy="3013920"/>
          </a:xfrm>
          <a:prstGeom prst="rect">
            <a:avLst/>
          </a:prstGeom>
          <a:noFill/>
          <a:ln w="28575">
            <a:solidFill>
              <a:srgbClr val="179B9C"/>
            </a:solidFill>
            <a:round/>
          </a:ln>
        </p:spPr>
        <p:style>
          <a:lnRef idx="0">
            <a:scrgbClr r="0" g="0" b="0"/>
          </a:lnRef>
          <a:fillRef idx="0">
            <a:scrgbClr r="0" g="0" b="0"/>
          </a:fillRef>
          <a:effectRef idx="0">
            <a:scrgbClr r="0" g="0" b="0"/>
          </a:effectRef>
          <a:fontRef idx="minor"/>
        </p:style>
      </p:sp>
      <p:pic>
        <p:nvPicPr>
          <p:cNvPr id="124" name="Google Shape;293;p12"/>
          <p:cNvPicPr/>
          <p:nvPr/>
        </p:nvPicPr>
        <p:blipFill>
          <a:blip r:embed="rId5"/>
          <a:stretch/>
        </p:blipFill>
        <p:spPr>
          <a:xfrm>
            <a:off x="0" y="5308560"/>
            <a:ext cx="2868120" cy="772560"/>
          </a:xfrm>
          <a:prstGeom prst="rect">
            <a:avLst/>
          </a:prstGeom>
          <a:ln w="0">
            <a:noFill/>
          </a:ln>
        </p:spPr>
      </p:pic>
      <p:pic>
        <p:nvPicPr>
          <p:cNvPr id="125" name="Imagen 2"/>
          <p:cNvPicPr/>
          <p:nvPr/>
        </p:nvPicPr>
        <p:blipFill>
          <a:blip r:embed="rId6"/>
          <a:stretch/>
        </p:blipFill>
        <p:spPr>
          <a:xfrm>
            <a:off x="153720" y="6116040"/>
            <a:ext cx="11607480" cy="70992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 name="Google Shape;306;p13"/>
          <p:cNvPicPr/>
          <p:nvPr/>
        </p:nvPicPr>
        <p:blipFill>
          <a:blip r:embed="rId3"/>
          <a:srcRect l="22797" b="1123"/>
          <a:stretch/>
        </p:blipFill>
        <p:spPr>
          <a:xfrm>
            <a:off x="7923600" y="175680"/>
            <a:ext cx="4008600" cy="676440"/>
          </a:xfrm>
          <a:prstGeom prst="rect">
            <a:avLst/>
          </a:prstGeom>
          <a:ln w="0">
            <a:noFill/>
          </a:ln>
        </p:spPr>
      </p:pic>
      <p:sp>
        <p:nvSpPr>
          <p:cNvPr id="127" name="Google Shape;307;p1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28" name="Google Shape;309;p13"/>
          <p:cNvPicPr/>
          <p:nvPr/>
        </p:nvPicPr>
        <p:blipFill>
          <a:blip r:embed="rId4"/>
          <a:stretch/>
        </p:blipFill>
        <p:spPr>
          <a:xfrm>
            <a:off x="609480" y="365040"/>
            <a:ext cx="1648800" cy="327960"/>
          </a:xfrm>
          <a:prstGeom prst="rect">
            <a:avLst/>
          </a:prstGeom>
          <a:ln w="0">
            <a:noFill/>
          </a:ln>
        </p:spPr>
      </p:pic>
      <p:pic>
        <p:nvPicPr>
          <p:cNvPr id="129" name="Google Shape;293;p12"/>
          <p:cNvPicPr/>
          <p:nvPr/>
        </p:nvPicPr>
        <p:blipFill>
          <a:blip r:embed="rId5"/>
          <a:stretch/>
        </p:blipFill>
        <p:spPr>
          <a:xfrm>
            <a:off x="0" y="5308560"/>
            <a:ext cx="2868120" cy="772560"/>
          </a:xfrm>
          <a:prstGeom prst="rect">
            <a:avLst/>
          </a:prstGeom>
          <a:ln w="0">
            <a:noFill/>
          </a:ln>
        </p:spPr>
      </p:pic>
      <p:pic>
        <p:nvPicPr>
          <p:cNvPr id="130" name="Imagen 1"/>
          <p:cNvPicPr/>
          <p:nvPr/>
        </p:nvPicPr>
        <p:blipFill>
          <a:blip r:embed="rId6"/>
          <a:stretch/>
        </p:blipFill>
        <p:spPr>
          <a:xfrm>
            <a:off x="153720" y="6116040"/>
            <a:ext cx="11607480" cy="709920"/>
          </a:xfrm>
          <a:prstGeom prst="rect">
            <a:avLst/>
          </a:prstGeom>
          <a:ln w="0">
            <a:noFill/>
          </a:ln>
        </p:spPr>
      </p:pic>
      <p:sp>
        <p:nvSpPr>
          <p:cNvPr id="131" name="Rectángulo 130"/>
          <p:cNvSpPr/>
          <p:nvPr/>
        </p:nvSpPr>
        <p:spPr>
          <a:xfrm>
            <a:off x="4320000" y="4977720"/>
            <a:ext cx="6298200" cy="600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800" b="0" strike="noStrike" spc="-1">
                <a:solidFill>
                  <a:srgbClr val="000000"/>
                </a:solidFill>
                <a:latin typeface="Arial"/>
                <a:ea typeface="DejaVu Sans"/>
              </a:rPr>
              <a:t>https://datosdelanzarote.com/item/encuesta-de-temas-insulares-percepcion-del-cambio-climatico-octubre-2022</a:t>
            </a:r>
            <a:endParaRPr lang="es-ES" sz="1800" b="0" strike="noStrike" spc="-1">
              <a:latin typeface="Arial"/>
            </a:endParaRPr>
          </a:p>
        </p:txBody>
      </p:sp>
      <p:sp>
        <p:nvSpPr>
          <p:cNvPr id="132" name="Rectángulo 131"/>
          <p:cNvSpPr/>
          <p:nvPr/>
        </p:nvSpPr>
        <p:spPr>
          <a:xfrm>
            <a:off x="3240000" y="1260000"/>
            <a:ext cx="8458560" cy="600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La Encuesta aborda cuestiones sobre la conciencia ambiental de la población de Lanzarote sobre el Cambio Climático, </a:t>
            </a:r>
            <a:endParaRPr lang="es-ES" sz="1200" b="0" strike="noStrike" spc="-1">
              <a:latin typeface="Arial"/>
            </a:endParaRPr>
          </a:p>
          <a:p>
            <a:pPr>
              <a:lnSpc>
                <a:spcPct val="100000"/>
              </a:lnSpc>
              <a:buNone/>
            </a:pPr>
            <a:r>
              <a:rPr lang="es-ES" sz="1200" b="0" strike="noStrike" spc="-1">
                <a:solidFill>
                  <a:srgbClr val="000000"/>
                </a:solidFill>
                <a:latin typeface="Arial"/>
                <a:ea typeface="Microsoft YaHei"/>
              </a:rPr>
              <a:t>el grado de información que tienen, el papel de las instituciones ante el mismo, así como los hábitos ambientales de la población. </a:t>
            </a:r>
            <a:endParaRPr lang="es-ES" sz="1200" b="0" strike="noStrike" spc="-1">
              <a:latin typeface="Arial"/>
            </a:endParaRPr>
          </a:p>
        </p:txBody>
      </p:sp>
      <p:sp>
        <p:nvSpPr>
          <p:cNvPr id="133" name="Rectángulo 132"/>
          <p:cNvSpPr/>
          <p:nvPr/>
        </p:nvSpPr>
        <p:spPr>
          <a:xfrm>
            <a:off x="3240000" y="1980000"/>
            <a:ext cx="7254000" cy="43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Los resultados de esta encuesta indican que la población de Lanzarote en su mayor parte está preocupada por el medioambiente en general. (71%)</a:t>
            </a:r>
            <a:endParaRPr lang="es-ES" sz="1200" b="0" strike="noStrike" spc="-1">
              <a:latin typeface="Arial"/>
            </a:endParaRPr>
          </a:p>
        </p:txBody>
      </p:sp>
      <p:sp>
        <p:nvSpPr>
          <p:cNvPr id="134" name="Rectángulo 133"/>
          <p:cNvSpPr/>
          <p:nvPr/>
        </p:nvSpPr>
        <p:spPr>
          <a:xfrm>
            <a:off x="3273840" y="2520000"/>
            <a:ext cx="8244720" cy="600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Pocas personas cuestionan que el cambio climático es un fenómeno real. Los resultados de esta encuesta indican que </a:t>
            </a:r>
            <a:r>
              <a:rPr lang="es-ES" sz="1200" b="1" strike="noStrike" spc="-1">
                <a:solidFill>
                  <a:srgbClr val="000000"/>
                </a:solidFill>
                <a:latin typeface="Arial"/>
                <a:ea typeface="Microsoft YaHei"/>
              </a:rPr>
              <a:t>la población de Lanzarote es conocedora del cambio climático (94%), está convencida de que estamos asistiendo en estos momentos a dicho cambio y siente preocupación por ese fenómeno (67%)</a:t>
            </a:r>
            <a:r>
              <a:rPr lang="es-ES" sz="1200" b="0" strike="noStrike" spc="-1">
                <a:solidFill>
                  <a:srgbClr val="000000"/>
                </a:solidFill>
                <a:latin typeface="Arial"/>
                <a:ea typeface="Microsoft YaHei"/>
              </a:rPr>
              <a:t>. </a:t>
            </a:r>
            <a:endParaRPr lang="es-ES" sz="1200" b="0" strike="noStrike" spc="-1">
              <a:latin typeface="Arial"/>
            </a:endParaRPr>
          </a:p>
        </p:txBody>
      </p:sp>
      <p:sp>
        <p:nvSpPr>
          <p:cNvPr id="135" name="Rectángulo 134"/>
          <p:cNvSpPr/>
          <p:nvPr/>
        </p:nvSpPr>
        <p:spPr>
          <a:xfrm>
            <a:off x="3240000" y="3225960"/>
            <a:ext cx="8278560" cy="43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1" strike="noStrike" spc="-1">
                <a:solidFill>
                  <a:srgbClr val="000000"/>
                </a:solidFill>
                <a:latin typeface="Arial"/>
                <a:ea typeface="Microsoft YaHei"/>
              </a:rPr>
              <a:t>La mayoría de la población de la isla opina que los compromisos actuales de gobiernos y las administraciones públicas son insuficientes para limitar o revertir los impactos del cambio climático</a:t>
            </a:r>
            <a:r>
              <a:rPr lang="es-ES" sz="1000" b="1" strike="noStrike" spc="-1">
                <a:solidFill>
                  <a:srgbClr val="000000"/>
                </a:solidFill>
                <a:latin typeface="Arial"/>
                <a:ea typeface="Microsoft YaHei"/>
              </a:rPr>
              <a:t>.</a:t>
            </a:r>
            <a:endParaRPr lang="es-ES" sz="1000" b="0" strike="noStrike" spc="-1">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Google Shape;306;p 1"/>
          <p:cNvPicPr/>
          <p:nvPr/>
        </p:nvPicPr>
        <p:blipFill>
          <a:blip r:embed="rId3"/>
          <a:srcRect l="22797" b="1123"/>
          <a:stretch/>
        </p:blipFill>
        <p:spPr>
          <a:xfrm>
            <a:off x="7923600" y="175680"/>
            <a:ext cx="4008600" cy="676440"/>
          </a:xfrm>
          <a:prstGeom prst="rect">
            <a:avLst/>
          </a:prstGeom>
          <a:ln w="0">
            <a:noFill/>
          </a:ln>
        </p:spPr>
      </p:pic>
      <p:sp>
        <p:nvSpPr>
          <p:cNvPr id="137" name="Google Shape;307;p 1"/>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38" name="Google Shape;309;p 1"/>
          <p:cNvPicPr/>
          <p:nvPr/>
        </p:nvPicPr>
        <p:blipFill>
          <a:blip r:embed="rId4"/>
          <a:stretch/>
        </p:blipFill>
        <p:spPr>
          <a:xfrm>
            <a:off x="609480" y="365040"/>
            <a:ext cx="1648800" cy="327960"/>
          </a:xfrm>
          <a:prstGeom prst="rect">
            <a:avLst/>
          </a:prstGeom>
          <a:ln w="0">
            <a:noFill/>
          </a:ln>
        </p:spPr>
      </p:pic>
      <p:pic>
        <p:nvPicPr>
          <p:cNvPr id="139" name="Google Shape;293;p 1"/>
          <p:cNvPicPr/>
          <p:nvPr/>
        </p:nvPicPr>
        <p:blipFill>
          <a:blip r:embed="rId5"/>
          <a:stretch/>
        </p:blipFill>
        <p:spPr>
          <a:xfrm>
            <a:off x="0" y="5308560"/>
            <a:ext cx="2868120" cy="772560"/>
          </a:xfrm>
          <a:prstGeom prst="rect">
            <a:avLst/>
          </a:prstGeom>
          <a:ln w="0">
            <a:noFill/>
          </a:ln>
        </p:spPr>
      </p:pic>
      <p:pic>
        <p:nvPicPr>
          <p:cNvPr id="140" name="Imagen 4"/>
          <p:cNvPicPr/>
          <p:nvPr/>
        </p:nvPicPr>
        <p:blipFill>
          <a:blip r:embed="rId6"/>
          <a:stretch/>
        </p:blipFill>
        <p:spPr>
          <a:xfrm>
            <a:off x="153720" y="6116040"/>
            <a:ext cx="11607480" cy="709920"/>
          </a:xfrm>
          <a:prstGeom prst="rect">
            <a:avLst/>
          </a:prstGeom>
          <a:ln w="0">
            <a:noFill/>
          </a:ln>
        </p:spPr>
      </p:pic>
      <p:sp>
        <p:nvSpPr>
          <p:cNvPr id="141" name="Rectángulo 140"/>
          <p:cNvSpPr/>
          <p:nvPr/>
        </p:nvSpPr>
        <p:spPr>
          <a:xfrm>
            <a:off x="4320000" y="4977720"/>
            <a:ext cx="6298200" cy="600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800" b="0" strike="noStrike" spc="-1">
                <a:solidFill>
                  <a:srgbClr val="000000"/>
                </a:solidFill>
                <a:latin typeface="Arial"/>
                <a:ea typeface="DejaVu Sans"/>
              </a:rPr>
              <a:t>https://datosdelanzarote.com/item/encuesta-de-temas-insulares-percepcion-del-cambio-climatico-octubre-2022</a:t>
            </a:r>
            <a:endParaRPr lang="es-ES" sz="1800" b="0" strike="noStrike" spc="-1">
              <a:latin typeface="Arial"/>
            </a:endParaRPr>
          </a:p>
        </p:txBody>
      </p:sp>
      <p:sp>
        <p:nvSpPr>
          <p:cNvPr id="142" name="Rectángulo 141"/>
          <p:cNvSpPr/>
          <p:nvPr/>
        </p:nvSpPr>
        <p:spPr>
          <a:xfrm>
            <a:off x="3131640" y="1080000"/>
            <a:ext cx="5506920" cy="162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1" strike="noStrike" spc="-1">
                <a:solidFill>
                  <a:srgbClr val="323232"/>
                </a:solidFill>
                <a:latin typeface="Arial"/>
                <a:ea typeface="DejaVu Sans"/>
              </a:rPr>
              <a:t>PRINCIPALES PROBLEMAS AMBIENTALES DE LANZAROTE</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1.- Los plásticos y microplásticos</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2.- La contaminación del aire</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3.- Los residuos tóxicos (pilas, baterías, aceites, etc.)</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4.- La escasez de agua</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5.- Los vertidos de escombros</a:t>
            </a:r>
            <a:endParaRPr lang="es-ES" sz="1200" b="0" strike="noStrike" spc="-1">
              <a:latin typeface="Arial"/>
            </a:endParaRPr>
          </a:p>
          <a:p>
            <a:pPr>
              <a:lnSpc>
                <a:spcPct val="100000"/>
              </a:lnSpc>
              <a:buNone/>
            </a:pPr>
            <a:r>
              <a:rPr lang="es-ES" sz="1200" b="1" strike="noStrike" spc="-1">
                <a:solidFill>
                  <a:srgbClr val="323232"/>
                </a:solidFill>
                <a:latin typeface="Arial"/>
                <a:ea typeface="DejaVu Sans"/>
              </a:rPr>
              <a:t>6.- El cambio climático</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7.- La amenaza a la biodiversidad (animales,plantas)</a:t>
            </a:r>
            <a:endParaRPr lang="es-ES" sz="1200" b="0" strike="noStrike" spc="-1">
              <a:latin typeface="Arial"/>
            </a:endParaRPr>
          </a:p>
          <a:p>
            <a:pPr>
              <a:lnSpc>
                <a:spcPct val="100000"/>
              </a:lnSpc>
              <a:buNone/>
            </a:pPr>
            <a:r>
              <a:rPr lang="es-ES" sz="1200" b="0" strike="noStrike" spc="-1">
                <a:solidFill>
                  <a:srgbClr val="323232"/>
                </a:solidFill>
                <a:latin typeface="Arial"/>
                <a:ea typeface="DejaVu Sans"/>
              </a:rPr>
              <a:t>8.-La contaminación de las costas y el medio marino</a:t>
            </a:r>
            <a:endParaRPr lang="es-ES" sz="1200" b="0" strike="noStrike" spc="-1">
              <a:latin typeface="Arial"/>
            </a:endParaRPr>
          </a:p>
        </p:txBody>
      </p:sp>
      <p:sp>
        <p:nvSpPr>
          <p:cNvPr id="143" name="Rectángulo 142"/>
          <p:cNvSpPr/>
          <p:nvPr/>
        </p:nvSpPr>
        <p:spPr>
          <a:xfrm>
            <a:off x="3204000" y="2949480"/>
            <a:ext cx="6334560" cy="28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1" strike="noStrike" spc="-1">
                <a:solidFill>
                  <a:srgbClr val="000000"/>
                </a:solidFill>
                <a:latin typeface="Arial"/>
                <a:ea typeface="Microsoft YaHei"/>
              </a:rPr>
              <a:t>PERCEPCIÓN SOBRE ACTIVIDADES EN LA ISLA Y CAMBIO CLIMÁTICO (1-10)</a:t>
            </a:r>
            <a:endParaRPr lang="es-ES" sz="1200" b="0" strike="noStrike" spc="-1">
              <a:latin typeface="Arial"/>
            </a:endParaRPr>
          </a:p>
        </p:txBody>
      </p:sp>
      <p:sp>
        <p:nvSpPr>
          <p:cNvPr id="144" name="Rectángulo 143"/>
          <p:cNvSpPr/>
          <p:nvPr/>
        </p:nvSpPr>
        <p:spPr>
          <a:xfrm>
            <a:off x="3060000" y="3327480"/>
            <a:ext cx="5038560" cy="37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000" b="0" strike="noStrike" spc="-1">
                <a:solidFill>
                  <a:srgbClr val="000000"/>
                </a:solidFill>
                <a:latin typeface="Arial"/>
                <a:ea typeface="Microsoft YaHei"/>
              </a:rPr>
              <a:t>1.- Las actividades de ocio deben mejorar y respetar el medio ambiente (7,12)</a:t>
            </a:r>
            <a:endParaRPr lang="es-ES" sz="1000" b="0" strike="noStrike" spc="-1">
              <a:latin typeface="Arial"/>
            </a:endParaRPr>
          </a:p>
        </p:txBody>
      </p:sp>
      <p:sp>
        <p:nvSpPr>
          <p:cNvPr id="145" name="Rectángulo 144"/>
          <p:cNvSpPr/>
          <p:nvPr/>
        </p:nvSpPr>
        <p:spPr>
          <a:xfrm>
            <a:off x="3060000" y="3632400"/>
            <a:ext cx="7018560" cy="37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000" b="0" strike="noStrike" spc="-1">
                <a:solidFill>
                  <a:srgbClr val="000000"/>
                </a:solidFill>
                <a:latin typeface="Arial"/>
                <a:ea typeface="Microsoft YaHei"/>
              </a:rPr>
              <a:t>2.- La excesiva “carga” turística de Lanzarote satura sus recursos: medioambiente, sanitarios,transportes, etc. (6,04)</a:t>
            </a:r>
            <a:endParaRPr lang="es-ES" sz="1000" b="0" strike="noStrike" spc="-1">
              <a:latin typeface="Arial"/>
            </a:endParaRPr>
          </a:p>
        </p:txBody>
      </p:sp>
      <p:sp>
        <p:nvSpPr>
          <p:cNvPr id="146" name="Rectángulo 145"/>
          <p:cNvSpPr/>
          <p:nvPr/>
        </p:nvSpPr>
        <p:spPr>
          <a:xfrm>
            <a:off x="3060000" y="3974040"/>
            <a:ext cx="7018560" cy="37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000" b="0" strike="noStrike" spc="-1">
                <a:solidFill>
                  <a:srgbClr val="000000"/>
                </a:solidFill>
                <a:latin typeface="Arial"/>
                <a:ea typeface="Microsoft YaHei"/>
              </a:rPr>
              <a:t>3.- Las islas, en general, sufren más el cambio climático que otro tipo de territorios (por ejemplo, continentales) (5,53)</a:t>
            </a:r>
            <a:endParaRPr lang="es-ES" sz="1000" b="0" strike="noStrike" spc="-1">
              <a:latin typeface="Arial"/>
            </a:endParaRPr>
          </a:p>
        </p:txBody>
      </p:sp>
      <p:sp>
        <p:nvSpPr>
          <p:cNvPr id="147" name="Rectángulo 146"/>
          <p:cNvSpPr/>
          <p:nvPr/>
        </p:nvSpPr>
        <p:spPr>
          <a:xfrm>
            <a:off x="3107160" y="4348080"/>
            <a:ext cx="6791400" cy="37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000" b="0" strike="noStrike" spc="-1">
                <a:solidFill>
                  <a:srgbClr val="000000"/>
                </a:solidFill>
                <a:latin typeface="Arial"/>
                <a:ea typeface="Microsoft YaHei"/>
              </a:rPr>
              <a:t>4.- En Lanzarote, la economía debe prevalecer sobre los problemas de contaminación del medio ambiente (4,43)</a:t>
            </a:r>
            <a:endParaRPr lang="es-ES" sz="1000" b="0" strike="noStrike" spc="-1">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Google Shape;306;p 2"/>
          <p:cNvPicPr/>
          <p:nvPr/>
        </p:nvPicPr>
        <p:blipFill>
          <a:blip r:embed="rId3"/>
          <a:srcRect l="22797" b="1123"/>
          <a:stretch/>
        </p:blipFill>
        <p:spPr>
          <a:xfrm>
            <a:off x="7923600" y="175680"/>
            <a:ext cx="4008600" cy="676440"/>
          </a:xfrm>
          <a:prstGeom prst="rect">
            <a:avLst/>
          </a:prstGeom>
          <a:ln w="0">
            <a:noFill/>
          </a:ln>
        </p:spPr>
      </p:pic>
      <p:sp>
        <p:nvSpPr>
          <p:cNvPr id="149" name="Google Shape;307;p 2"/>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50" name="Google Shape;309;p 2"/>
          <p:cNvPicPr/>
          <p:nvPr/>
        </p:nvPicPr>
        <p:blipFill>
          <a:blip r:embed="rId4"/>
          <a:stretch/>
        </p:blipFill>
        <p:spPr>
          <a:xfrm>
            <a:off x="609480" y="365040"/>
            <a:ext cx="1648800" cy="327960"/>
          </a:xfrm>
          <a:prstGeom prst="rect">
            <a:avLst/>
          </a:prstGeom>
          <a:ln w="0">
            <a:noFill/>
          </a:ln>
        </p:spPr>
      </p:pic>
      <p:pic>
        <p:nvPicPr>
          <p:cNvPr id="151" name="Google Shape;293;p 2"/>
          <p:cNvPicPr/>
          <p:nvPr/>
        </p:nvPicPr>
        <p:blipFill>
          <a:blip r:embed="rId5"/>
          <a:stretch/>
        </p:blipFill>
        <p:spPr>
          <a:xfrm>
            <a:off x="0" y="5308560"/>
            <a:ext cx="2868120" cy="772560"/>
          </a:xfrm>
          <a:prstGeom prst="rect">
            <a:avLst/>
          </a:prstGeom>
          <a:ln w="0">
            <a:noFill/>
          </a:ln>
        </p:spPr>
      </p:pic>
      <p:pic>
        <p:nvPicPr>
          <p:cNvPr id="152" name="Imagen 5"/>
          <p:cNvPicPr/>
          <p:nvPr/>
        </p:nvPicPr>
        <p:blipFill>
          <a:blip r:embed="rId6"/>
          <a:stretch/>
        </p:blipFill>
        <p:spPr>
          <a:xfrm>
            <a:off x="153720" y="6116040"/>
            <a:ext cx="11607480" cy="709920"/>
          </a:xfrm>
          <a:prstGeom prst="rect">
            <a:avLst/>
          </a:prstGeom>
          <a:ln w="0">
            <a:noFill/>
          </a:ln>
        </p:spPr>
      </p:pic>
      <p:sp>
        <p:nvSpPr>
          <p:cNvPr id="153" name="Rectángulo 152"/>
          <p:cNvSpPr/>
          <p:nvPr/>
        </p:nvSpPr>
        <p:spPr>
          <a:xfrm>
            <a:off x="4320000" y="4977720"/>
            <a:ext cx="6298200" cy="600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800" b="0" strike="noStrike" spc="-1">
                <a:solidFill>
                  <a:srgbClr val="000000"/>
                </a:solidFill>
                <a:latin typeface="Arial"/>
                <a:ea typeface="DejaVu Sans"/>
              </a:rPr>
              <a:t>https://datosdelanzarote.com/item/encuesta-de-temas-insulares-percepcion-del-cambio-climatico-octubre-2022</a:t>
            </a:r>
            <a:endParaRPr lang="es-ES" sz="1800" b="0" strike="noStrike" spc="-1">
              <a:latin typeface="Arial"/>
            </a:endParaRPr>
          </a:p>
        </p:txBody>
      </p:sp>
      <p:sp>
        <p:nvSpPr>
          <p:cNvPr id="154" name="Rectángulo 153"/>
          <p:cNvSpPr/>
          <p:nvPr/>
        </p:nvSpPr>
        <p:spPr>
          <a:xfrm>
            <a:off x="3240000" y="1260000"/>
            <a:ext cx="8021520" cy="37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000" b="0" strike="noStrike" spc="-1">
                <a:solidFill>
                  <a:srgbClr val="000000"/>
                </a:solidFill>
                <a:latin typeface="Arial"/>
                <a:ea typeface="Microsoft YaHei"/>
              </a:rPr>
              <a:t>El 59% de los entrevistados estima que los gobiernos y las administraciones públicas están haciendo poco o nada para revertir o controlar el cambio climático, mientras que un 28% opina lo contrario.</a:t>
            </a:r>
            <a:endParaRPr lang="es-ES" sz="1000" b="0" strike="noStrike" spc="-1">
              <a:latin typeface="Arial"/>
            </a:endParaRPr>
          </a:p>
        </p:txBody>
      </p:sp>
      <p:sp>
        <p:nvSpPr>
          <p:cNvPr id="155" name="Rectángulo 154"/>
          <p:cNvSpPr/>
          <p:nvPr/>
        </p:nvSpPr>
        <p:spPr>
          <a:xfrm>
            <a:off x="3293280" y="789480"/>
            <a:ext cx="5705280" cy="28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400" b="1" strike="noStrike" spc="-1">
                <a:solidFill>
                  <a:srgbClr val="5B9BD4"/>
                </a:solidFill>
                <a:latin typeface="Arial"/>
                <a:ea typeface="Microsoft YaHei"/>
              </a:rPr>
              <a:t>LA ADMINISTRACIÓN PÚBLICA ANTE EL CAMBIO CLIMÁTICO </a:t>
            </a:r>
            <a:endParaRPr lang="es-ES" sz="1400" b="0" strike="noStrike" spc="-1">
              <a:latin typeface="Arial"/>
            </a:endParaRPr>
          </a:p>
        </p:txBody>
      </p:sp>
      <p:sp>
        <p:nvSpPr>
          <p:cNvPr id="156" name="Rectángulo 155"/>
          <p:cNvSpPr/>
          <p:nvPr/>
        </p:nvSpPr>
        <p:spPr>
          <a:xfrm>
            <a:off x="3284280" y="1869480"/>
            <a:ext cx="5714280" cy="28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400" b="1" strike="noStrike" spc="-1">
                <a:solidFill>
                  <a:srgbClr val="5B9BD4"/>
                </a:solidFill>
                <a:latin typeface="Arial"/>
                <a:ea typeface="Microsoft YaHei"/>
              </a:rPr>
              <a:t>CONOCIMIENTO DE INICIATIVAS DEL CABILDO DE LANZAROTE </a:t>
            </a:r>
            <a:endParaRPr lang="es-ES" sz="1400" b="0" strike="noStrike" spc="-1">
              <a:latin typeface="Arial"/>
            </a:endParaRPr>
          </a:p>
        </p:txBody>
      </p:sp>
      <p:sp>
        <p:nvSpPr>
          <p:cNvPr id="157" name="Rectángulo 156"/>
          <p:cNvSpPr/>
          <p:nvPr/>
        </p:nvSpPr>
        <p:spPr>
          <a:xfrm>
            <a:off x="3420000" y="2340000"/>
            <a:ext cx="3958560" cy="43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La puesta en funcionamiento de parques eólicos (62%)</a:t>
            </a:r>
            <a:endParaRPr lang="es-ES" sz="1200" b="0" strike="noStrike" spc="-1">
              <a:latin typeface="Arial"/>
            </a:endParaRPr>
          </a:p>
        </p:txBody>
      </p:sp>
      <p:sp>
        <p:nvSpPr>
          <p:cNvPr id="158" name="Rectángulo 157"/>
          <p:cNvSpPr/>
          <p:nvPr/>
        </p:nvSpPr>
        <p:spPr>
          <a:xfrm>
            <a:off x="3420000" y="2700000"/>
            <a:ext cx="4678560" cy="43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dirty="0">
                <a:solidFill>
                  <a:srgbClr val="000000"/>
                </a:solidFill>
                <a:latin typeface="Arial"/>
                <a:ea typeface="Microsoft YaHei"/>
              </a:rPr>
              <a:t>La instalación de paneles solares en los edificios públicos (51%)</a:t>
            </a:r>
            <a:endParaRPr lang="es-ES" sz="1200" b="0" strike="noStrike" spc="-1" dirty="0">
              <a:latin typeface="Arial"/>
            </a:endParaRPr>
          </a:p>
        </p:txBody>
      </p:sp>
      <p:sp>
        <p:nvSpPr>
          <p:cNvPr id="159" name="Rectángulo 158"/>
          <p:cNvSpPr/>
          <p:nvPr/>
        </p:nvSpPr>
        <p:spPr>
          <a:xfrm>
            <a:off x="3420000" y="3060000"/>
            <a:ext cx="3598560" cy="259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Campañas de movilidad sostenibles (45%)</a:t>
            </a:r>
            <a:endParaRPr lang="es-ES" sz="1200" b="0" strike="noStrike" spc="-1">
              <a:latin typeface="Arial"/>
            </a:endParaRPr>
          </a:p>
        </p:txBody>
      </p:sp>
      <p:sp>
        <p:nvSpPr>
          <p:cNvPr id="160" name="Rectángulo 159"/>
          <p:cNvSpPr/>
          <p:nvPr/>
        </p:nvSpPr>
        <p:spPr>
          <a:xfrm>
            <a:off x="3420000" y="3420000"/>
            <a:ext cx="5218560" cy="43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s-ES" sz="1200" b="0" strike="noStrike" spc="-1">
                <a:solidFill>
                  <a:srgbClr val="000000"/>
                </a:solidFill>
                <a:latin typeface="Arial"/>
                <a:ea typeface="Microsoft YaHei"/>
              </a:rPr>
              <a:t>Campañas de investigación sobre el impacto climático en el mar (17%)</a:t>
            </a:r>
            <a:endParaRPr lang="es-ES" sz="1200" b="0" strike="noStrike" spc="-1">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pPr>
            <a:r>
              <a:rPr lang="es-ES" sz="4000" b="0" strike="noStrike" spc="-1" dirty="0">
                <a:solidFill>
                  <a:srgbClr val="434343"/>
                </a:solidFill>
                <a:latin typeface="Fira Sans Extra Condensed Medium"/>
                <a:ea typeface="Fira Sans Extra Condensed Medium"/>
              </a:rPr>
              <a:t>ESTUDIO DE LA VULNERABILIDAD DE LA ISLA DE LANZAROTE FRENTE AL CAMBIO CLIMÁTICO</a:t>
            </a: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sp>
        <p:nvSpPr>
          <p:cNvPr id="166" name="Google Shape;129;p3"/>
          <p:cNvSpPr/>
          <p:nvPr/>
        </p:nvSpPr>
        <p:spPr>
          <a:xfrm>
            <a:off x="3776040" y="1123200"/>
            <a:ext cx="745560" cy="63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buNone/>
              <a:tabLst>
                <a:tab pos="0" algn="l"/>
              </a:tabLst>
            </a:pPr>
            <a:r>
              <a:rPr lang="en-GB" sz="3600" b="0" strike="noStrike" spc="-1">
                <a:solidFill>
                  <a:srgbClr val="434343"/>
                </a:solidFill>
                <a:latin typeface="Fira Sans Extra Condensed Medium"/>
                <a:ea typeface="Fira Sans Extra Condensed Medium"/>
              </a:rPr>
              <a:t>02</a:t>
            </a:r>
            <a:endParaRPr lang="es-ES" sz="3600" b="0" strike="noStrike" spc="-1">
              <a:latin typeface="Arial"/>
            </a:endParaRPr>
          </a:p>
        </p:txBody>
      </p:sp>
      <p:sp>
        <p:nvSpPr>
          <p:cNvPr id="167" name="Google Shape;130;p3"/>
          <p:cNvSpPr/>
          <p:nvPr/>
        </p:nvSpPr>
        <p:spPr>
          <a:xfrm flipH="1">
            <a:off x="4648320" y="1123200"/>
            <a:ext cx="6543720" cy="3013920"/>
          </a:xfrm>
          <a:prstGeom prst="rect">
            <a:avLst/>
          </a:prstGeom>
          <a:noFill/>
          <a:ln w="28575">
            <a:solidFill>
              <a:srgbClr val="179B9C"/>
            </a:solidFill>
            <a:round/>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10" name="CuadroTexto 9">
            <a:extLst>
              <a:ext uri="{FF2B5EF4-FFF2-40B4-BE49-F238E27FC236}">
                <a16:creationId xmlns:a16="http://schemas.microsoft.com/office/drawing/2014/main" id="{F798E82D-9943-4DDF-948C-89EE41F91BF4}"/>
              </a:ext>
            </a:extLst>
          </p:cNvPr>
          <p:cNvSpPr txBox="1"/>
          <p:nvPr/>
        </p:nvSpPr>
        <p:spPr>
          <a:xfrm>
            <a:off x="3082768" y="1032840"/>
            <a:ext cx="8849431" cy="2123658"/>
          </a:xfrm>
          <a:prstGeom prst="rect">
            <a:avLst/>
          </a:prstGeom>
          <a:noFill/>
        </p:spPr>
        <p:txBody>
          <a:bodyPr wrap="square">
            <a:spAutoFit/>
          </a:bodyPr>
          <a:lstStyle/>
          <a:p>
            <a:pPr algn="just"/>
            <a:r>
              <a:rPr lang="es-ES" sz="1200" b="1" i="0" u="none" strike="noStrike" baseline="0" dirty="0">
                <a:solidFill>
                  <a:srgbClr val="000000"/>
                </a:solidFill>
              </a:rPr>
              <a:t>Análisis de la </a:t>
            </a:r>
            <a:r>
              <a:rPr lang="es-ES" sz="1200" b="1" i="0" u="none" strike="noStrike" baseline="0" dirty="0"/>
              <a:t>vulnerabilidad de la isla de Lanzarote ante el cambio climático</a:t>
            </a:r>
            <a:r>
              <a:rPr lang="es-ES" sz="1200" b="0" i="0" u="none" strike="noStrike" baseline="0" dirty="0"/>
              <a:t>, para poder proponer y establecer medidas de adaptación y mitigación de los riesgos derivados del mismo y disminuir la vulnerabilidad de distintas áreas y sectores clave en el espacio de cooperación, abarcando los siguientes objetivos: </a:t>
            </a:r>
          </a:p>
          <a:p>
            <a:pPr algn="just"/>
            <a:endParaRPr lang="es-ES" sz="1200" b="0" i="0" u="none" strike="noStrike" baseline="0" dirty="0"/>
          </a:p>
          <a:p>
            <a:pPr marL="228600" indent="-228600" algn="just">
              <a:buFont typeface="+mj-lt"/>
              <a:buAutoNum type="arabicPeriod"/>
            </a:pPr>
            <a:r>
              <a:rPr lang="es-ES" sz="1200" b="0" i="0" u="none" strike="noStrike" baseline="0" dirty="0"/>
              <a:t>Realizar un análisis de la vulnerabilidad de la isla de Lanzarote ante los efectos del cambio climático, tanto desde un punto de vista ambiental como socioeconómico. </a:t>
            </a:r>
          </a:p>
          <a:p>
            <a:pPr marL="228600" indent="-228600" algn="just">
              <a:buFont typeface="+mj-lt"/>
              <a:buAutoNum type="arabicPeriod"/>
            </a:pPr>
            <a:r>
              <a:rPr lang="es-ES" sz="1200" b="0" i="0" u="none" strike="noStrike" baseline="0" dirty="0"/>
              <a:t>Valorar de manera específica el impacto del cambio climático en el ciclo integral del agua, así como sobre las infraestructuras hidráulicas de Lanzarote, incluyendo la realización de un análisis de la vulnerabilidad de estos elementos y el planteamiento de medidas de mitigación y adaptación. </a:t>
            </a:r>
          </a:p>
          <a:p>
            <a:pPr marL="228600" indent="-228600" algn="just">
              <a:buFont typeface="+mj-lt"/>
              <a:buAutoNum type="arabicPeriod"/>
            </a:pPr>
            <a:r>
              <a:rPr lang="es-ES" sz="1200" b="0" i="0" u="none" strike="noStrike" baseline="0" dirty="0"/>
              <a:t>Proponer medidas de adaptación y mitigación de los riesgos derivados del cambio climático y para la disminución de la vulnerabilidad de la isla y en concreto, de la actividad turística como sector clave de la economía local. </a:t>
            </a:r>
          </a:p>
        </p:txBody>
      </p:sp>
      <p:pic>
        <p:nvPicPr>
          <p:cNvPr id="3" name="Imagen 2">
            <a:extLst>
              <a:ext uri="{FF2B5EF4-FFF2-40B4-BE49-F238E27FC236}">
                <a16:creationId xmlns:a16="http://schemas.microsoft.com/office/drawing/2014/main" id="{9D930ACF-DCE2-4E5B-A9FA-7D5A85D359F5}"/>
              </a:ext>
            </a:extLst>
          </p:cNvPr>
          <p:cNvPicPr>
            <a:picLocks noChangeAspect="1"/>
          </p:cNvPicPr>
          <p:nvPr/>
        </p:nvPicPr>
        <p:blipFill>
          <a:blip r:embed="rId7"/>
          <a:stretch>
            <a:fillRect/>
          </a:stretch>
        </p:blipFill>
        <p:spPr>
          <a:xfrm>
            <a:off x="3323281" y="3198760"/>
            <a:ext cx="3043917" cy="2698236"/>
          </a:xfrm>
          <a:prstGeom prst="rect">
            <a:avLst/>
          </a:prstGeom>
        </p:spPr>
      </p:pic>
      <p:sp>
        <p:nvSpPr>
          <p:cNvPr id="4" name="CuadroTexto 3">
            <a:extLst>
              <a:ext uri="{FF2B5EF4-FFF2-40B4-BE49-F238E27FC236}">
                <a16:creationId xmlns:a16="http://schemas.microsoft.com/office/drawing/2014/main" id="{7D9552C4-213C-414A-B842-15349BAD72B6}"/>
              </a:ext>
            </a:extLst>
          </p:cNvPr>
          <p:cNvSpPr txBox="1"/>
          <p:nvPr/>
        </p:nvSpPr>
        <p:spPr>
          <a:xfrm>
            <a:off x="6984590" y="3238786"/>
            <a:ext cx="4542019" cy="3108543"/>
          </a:xfrm>
          <a:prstGeom prst="rect">
            <a:avLst/>
          </a:prstGeom>
          <a:noFill/>
        </p:spPr>
        <p:txBody>
          <a:bodyPr wrap="square" rtlCol="0">
            <a:spAutoFit/>
          </a:bodyPr>
          <a:lstStyle/>
          <a:p>
            <a:pPr algn="ctr"/>
            <a:r>
              <a:rPr lang="es-ES" sz="1600" b="1" u="sng" dirty="0"/>
              <a:t>Estructura del documento</a:t>
            </a:r>
          </a:p>
          <a:p>
            <a:r>
              <a:rPr lang="es-ES" sz="1600" dirty="0"/>
              <a:t>1.- Introducción</a:t>
            </a:r>
          </a:p>
          <a:p>
            <a:r>
              <a:rPr lang="es-ES" sz="1600" dirty="0"/>
              <a:t>2.- Caracterización de la isla de Lanzarote</a:t>
            </a:r>
          </a:p>
          <a:p>
            <a:r>
              <a:rPr lang="es-ES" sz="1600" dirty="0"/>
              <a:t>3.- Análisis e identificación de peligros e impactos potenciales asociables al cambio climático en la isla de Lanzarote.</a:t>
            </a:r>
          </a:p>
          <a:p>
            <a:r>
              <a:rPr lang="es-ES" sz="1600" dirty="0"/>
              <a:t>4.- Evaluación de la vulnerabilidad de la isla de Lanzarote.</a:t>
            </a:r>
          </a:p>
          <a:p>
            <a:r>
              <a:rPr lang="es-ES" sz="1600" dirty="0"/>
              <a:t>5.- Plan de acción y propuestas de medidas de actuación frente al cambio climático.</a:t>
            </a:r>
          </a:p>
          <a:p>
            <a:endParaRPr lang="es-ES" dirty="0"/>
          </a:p>
          <a:p>
            <a:endParaRPr lang="es-ES" dirty="0"/>
          </a:p>
        </p:txBody>
      </p:sp>
    </p:spTree>
    <p:extLst>
      <p:ext uri="{BB962C8B-B14F-4D97-AF65-F5344CB8AC3E}">
        <p14:creationId xmlns:p14="http://schemas.microsoft.com/office/powerpoint/2010/main" val="1258789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Google Shape;123;p3"/>
          <p:cNvSpPr/>
          <p:nvPr/>
        </p:nvSpPr>
        <p:spPr>
          <a:xfrm>
            <a:off x="0" y="0"/>
            <a:ext cx="2868120" cy="6045840"/>
          </a:xfrm>
          <a:prstGeom prst="rect">
            <a:avLst/>
          </a:prstGeom>
          <a:solidFill>
            <a:schemeClr val="lt2"/>
          </a:solidFill>
          <a:ln w="0">
            <a:noFill/>
          </a:ln>
        </p:spPr>
        <p:style>
          <a:lnRef idx="0">
            <a:scrgbClr r="0" g="0" b="0"/>
          </a:lnRef>
          <a:fillRef idx="0">
            <a:scrgbClr r="0" g="0" b="0"/>
          </a:fillRef>
          <a:effectRef idx="0">
            <a:scrgbClr r="0" g="0" b="0"/>
          </a:effectRef>
          <a:fontRef idx="minor"/>
        </p:style>
      </p:sp>
      <p:pic>
        <p:nvPicPr>
          <p:cNvPr id="162" name="Google Shape;125;p3"/>
          <p:cNvPicPr/>
          <p:nvPr/>
        </p:nvPicPr>
        <p:blipFill>
          <a:blip r:embed="rId3"/>
          <a:stretch/>
        </p:blipFill>
        <p:spPr>
          <a:xfrm>
            <a:off x="609480" y="365040"/>
            <a:ext cx="1648800" cy="327960"/>
          </a:xfrm>
          <a:prstGeom prst="rect">
            <a:avLst/>
          </a:prstGeom>
          <a:ln w="0">
            <a:noFill/>
          </a:ln>
        </p:spPr>
      </p:pic>
      <p:pic>
        <p:nvPicPr>
          <p:cNvPr id="163" name="Google Shape;126;p3"/>
          <p:cNvPicPr/>
          <p:nvPr/>
        </p:nvPicPr>
        <p:blipFill>
          <a:blip r:embed="rId4"/>
          <a:srcRect l="22797" b="1123"/>
          <a:stretch/>
        </p:blipFill>
        <p:spPr>
          <a:xfrm>
            <a:off x="7923600" y="175680"/>
            <a:ext cx="4008600" cy="676440"/>
          </a:xfrm>
          <a:prstGeom prst="rect">
            <a:avLst/>
          </a:prstGeom>
          <a:ln w="0">
            <a:noFill/>
          </a:ln>
        </p:spPr>
      </p:pic>
      <p:sp>
        <p:nvSpPr>
          <p:cNvPr id="164" name="Google Shape;127;p3"/>
          <p:cNvSpPr/>
          <p:nvPr/>
        </p:nvSpPr>
        <p:spPr>
          <a:xfrm>
            <a:off x="4845240" y="2669400"/>
            <a:ext cx="6349320" cy="1481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b">
            <a:noAutofit/>
          </a:bodyPr>
          <a:lstStyle/>
          <a:p>
            <a:pPr algn="r">
              <a:lnSpc>
                <a:spcPct val="100000"/>
              </a:lnSpc>
              <a:buNone/>
            </a:pPr>
            <a:endParaRPr lang="es-ES" sz="1800" b="0" strike="noStrike" spc="-1" dirty="0">
              <a:latin typeface="Arial"/>
            </a:endParaRPr>
          </a:p>
          <a:p>
            <a:pPr algn="r">
              <a:lnSpc>
                <a:spcPct val="100000"/>
              </a:lnSpc>
              <a:buNone/>
            </a:pPr>
            <a:endParaRPr lang="es-ES" sz="1800" b="0" strike="noStrike" spc="-1" dirty="0">
              <a:latin typeface="Arial"/>
            </a:endParaRPr>
          </a:p>
          <a:p>
            <a:pPr algn="r">
              <a:lnSpc>
                <a:spcPct val="100000"/>
              </a:lnSpc>
              <a:buNone/>
              <a:tabLst>
                <a:tab pos="0" algn="l"/>
              </a:tabLst>
            </a:pPr>
            <a:endParaRPr lang="es-ES" sz="4000" b="0" strike="noStrike" spc="-1" dirty="0">
              <a:latin typeface="Arial"/>
            </a:endParaRPr>
          </a:p>
        </p:txBody>
      </p:sp>
      <p:sp>
        <p:nvSpPr>
          <p:cNvPr id="165" name="Google Shape;128;p3"/>
          <p:cNvSpPr/>
          <p:nvPr/>
        </p:nvSpPr>
        <p:spPr>
          <a:xfrm>
            <a:off x="9255600" y="4522680"/>
            <a:ext cx="1842120" cy="1302480"/>
          </a:xfrm>
          <a:prstGeom prst="rect">
            <a:avLst/>
          </a:prstGeom>
          <a:noFill/>
          <a:ln w="0">
            <a:noFill/>
          </a:ln>
        </p:spPr>
        <p:style>
          <a:lnRef idx="0">
            <a:scrgbClr r="0" g="0" b="0"/>
          </a:lnRef>
          <a:fillRef idx="0">
            <a:scrgbClr r="0" g="0" b="0"/>
          </a:fillRef>
          <a:effectRef idx="0">
            <a:scrgbClr r="0" g="0" b="0"/>
          </a:effectRef>
          <a:fontRef idx="minor"/>
        </p:style>
      </p:sp>
      <p:pic>
        <p:nvPicPr>
          <p:cNvPr id="168" name="Google Shape;293;p12"/>
          <p:cNvPicPr/>
          <p:nvPr/>
        </p:nvPicPr>
        <p:blipFill>
          <a:blip r:embed="rId5"/>
          <a:stretch/>
        </p:blipFill>
        <p:spPr>
          <a:xfrm>
            <a:off x="0" y="5308560"/>
            <a:ext cx="2868120" cy="772560"/>
          </a:xfrm>
          <a:prstGeom prst="rect">
            <a:avLst/>
          </a:prstGeom>
          <a:ln w="0">
            <a:noFill/>
          </a:ln>
        </p:spPr>
      </p:pic>
      <p:pic>
        <p:nvPicPr>
          <p:cNvPr id="169" name="Imagen 2"/>
          <p:cNvPicPr/>
          <p:nvPr/>
        </p:nvPicPr>
        <p:blipFill>
          <a:blip r:embed="rId6"/>
          <a:stretch/>
        </p:blipFill>
        <p:spPr>
          <a:xfrm>
            <a:off x="153720" y="6116040"/>
            <a:ext cx="11607480" cy="709920"/>
          </a:xfrm>
          <a:prstGeom prst="rect">
            <a:avLst/>
          </a:prstGeom>
          <a:ln w="0">
            <a:noFill/>
          </a:ln>
        </p:spPr>
      </p:pic>
      <p:sp>
        <p:nvSpPr>
          <p:cNvPr id="10" name="CuadroTexto 9">
            <a:extLst>
              <a:ext uri="{FF2B5EF4-FFF2-40B4-BE49-F238E27FC236}">
                <a16:creationId xmlns:a16="http://schemas.microsoft.com/office/drawing/2014/main" id="{F0B19C70-B634-4B24-9C0E-907993AC4722}"/>
              </a:ext>
            </a:extLst>
          </p:cNvPr>
          <p:cNvSpPr txBox="1"/>
          <p:nvPr/>
        </p:nvSpPr>
        <p:spPr>
          <a:xfrm>
            <a:off x="3015110" y="833530"/>
            <a:ext cx="8746090" cy="523220"/>
          </a:xfrm>
          <a:prstGeom prst="rect">
            <a:avLst/>
          </a:prstGeom>
          <a:noFill/>
        </p:spPr>
        <p:txBody>
          <a:bodyPr wrap="square">
            <a:spAutoFit/>
          </a:bodyPr>
          <a:lstStyle/>
          <a:p>
            <a:pPr algn="just"/>
            <a:r>
              <a:rPr lang="es-ES" sz="1400" b="1" i="0" u="none" strike="noStrike" baseline="0" dirty="0">
                <a:solidFill>
                  <a:srgbClr val="365F91"/>
                </a:solidFill>
                <a:latin typeface="Verdana" panose="020B0604030504040204" pitchFamily="34" charset="0"/>
              </a:rPr>
              <a:t>ANÁLISIS E IDENTIFICACIÓN DE PELIGROS E IMPACTOS POTENCIALES ASOCIABLES AL CAMBIO CLIMÁTICO EN LA ISLA DE LANZAROTE </a:t>
            </a:r>
            <a:endParaRPr lang="es-ES" sz="1400" dirty="0"/>
          </a:p>
        </p:txBody>
      </p:sp>
      <p:pic>
        <p:nvPicPr>
          <p:cNvPr id="6" name="Imagen 5">
            <a:extLst>
              <a:ext uri="{FF2B5EF4-FFF2-40B4-BE49-F238E27FC236}">
                <a16:creationId xmlns:a16="http://schemas.microsoft.com/office/drawing/2014/main" id="{0426F007-F5F5-401A-AC33-8B4359221E95}"/>
              </a:ext>
            </a:extLst>
          </p:cNvPr>
          <p:cNvPicPr>
            <a:picLocks noChangeAspect="1"/>
          </p:cNvPicPr>
          <p:nvPr/>
        </p:nvPicPr>
        <p:blipFill>
          <a:blip r:embed="rId7"/>
          <a:stretch>
            <a:fillRect/>
          </a:stretch>
        </p:blipFill>
        <p:spPr>
          <a:xfrm>
            <a:off x="3015110" y="1799461"/>
            <a:ext cx="4486750" cy="2160287"/>
          </a:xfrm>
          <a:prstGeom prst="rect">
            <a:avLst/>
          </a:prstGeom>
        </p:spPr>
      </p:pic>
      <p:sp>
        <p:nvSpPr>
          <p:cNvPr id="16" name="CuadroTexto 15">
            <a:extLst>
              <a:ext uri="{FF2B5EF4-FFF2-40B4-BE49-F238E27FC236}">
                <a16:creationId xmlns:a16="http://schemas.microsoft.com/office/drawing/2014/main" id="{9F116691-7764-4CC7-993B-FB7DFA3A5455}"/>
              </a:ext>
            </a:extLst>
          </p:cNvPr>
          <p:cNvSpPr txBox="1"/>
          <p:nvPr/>
        </p:nvSpPr>
        <p:spPr>
          <a:xfrm>
            <a:off x="7650589" y="1843568"/>
            <a:ext cx="4384293" cy="2092881"/>
          </a:xfrm>
          <a:prstGeom prst="rect">
            <a:avLst/>
          </a:prstGeom>
          <a:noFill/>
        </p:spPr>
        <p:txBody>
          <a:bodyPr wrap="square">
            <a:spAutoFit/>
          </a:bodyPr>
          <a:lstStyle/>
          <a:p>
            <a:pPr algn="just"/>
            <a:r>
              <a:rPr lang="es-ES" sz="1000" b="0" i="0" u="none" strike="noStrike" baseline="0" dirty="0">
                <a:solidFill>
                  <a:srgbClr val="000000"/>
                </a:solidFill>
              </a:rPr>
              <a:t>Los escenarios climáticos incluidos en el IPCC-AR6 cuyos resultados para las diferentes</a:t>
            </a:r>
            <a:r>
              <a:rPr lang="es-ES" sz="1000" dirty="0">
                <a:solidFill>
                  <a:srgbClr val="4F81BC"/>
                </a:solidFill>
              </a:rPr>
              <a:t> </a:t>
            </a:r>
            <a:r>
              <a:rPr lang="es-ES" sz="1000" b="0" i="0" u="none" strike="noStrike" baseline="0" dirty="0"/>
              <a:t>variables climáticas se han obtenido a través del </a:t>
            </a:r>
            <a:r>
              <a:rPr lang="es-ES" sz="1000" b="0" i="1" u="none" strike="noStrike" baseline="0" dirty="0"/>
              <a:t>Servicio de Cambio Climático de </a:t>
            </a:r>
            <a:r>
              <a:rPr lang="es-ES" sz="1000" b="0" i="1" u="none" strike="noStrike" baseline="0" dirty="0" err="1"/>
              <a:t>Copernicus</a:t>
            </a:r>
            <a:r>
              <a:rPr lang="es-ES" sz="1000" b="0" i="1" u="none" strike="noStrike" baseline="0" dirty="0"/>
              <a:t> </a:t>
            </a:r>
            <a:r>
              <a:rPr lang="es-ES" sz="1000" b="0" i="0" u="none" strike="noStrike" baseline="0" dirty="0"/>
              <a:t>(</a:t>
            </a:r>
            <a:r>
              <a:rPr lang="es-ES" sz="1000" b="0" i="1" u="none" strike="noStrike" baseline="0" dirty="0"/>
              <a:t>C3S, </a:t>
            </a:r>
            <a:r>
              <a:rPr lang="es-ES" sz="1000" b="0" i="1" u="none" strike="noStrike" baseline="0" dirty="0" err="1"/>
              <a:t>Copernicus</a:t>
            </a:r>
            <a:r>
              <a:rPr lang="es-ES" sz="1000" b="0" i="1" u="none" strike="noStrike" baseline="0" dirty="0"/>
              <a:t> </a:t>
            </a:r>
            <a:r>
              <a:rPr lang="es-ES" sz="1000" b="0" i="1" u="none" strike="noStrike" baseline="0" dirty="0" err="1"/>
              <a:t>Climate</a:t>
            </a:r>
            <a:r>
              <a:rPr lang="es-ES" sz="1000" b="0" i="1" u="none" strike="noStrike" baseline="0" dirty="0"/>
              <a:t> Change Service</a:t>
            </a:r>
            <a:r>
              <a:rPr lang="es-ES" sz="1000" b="0" i="0" u="none" strike="noStrike" baseline="0" dirty="0"/>
              <a:t>1). </a:t>
            </a:r>
          </a:p>
          <a:p>
            <a:pPr algn="just"/>
            <a:endParaRPr lang="es-ES" sz="1000" b="0" i="0" u="none" strike="noStrike" baseline="0" dirty="0"/>
          </a:p>
          <a:p>
            <a:pPr algn="just"/>
            <a:r>
              <a:rPr lang="es-ES" sz="1000" b="0" i="0" u="none" strike="noStrike" baseline="0" dirty="0"/>
              <a:t>El IPCC-AR6, define 5 escenarios climáticos cuyas tendencias e hipótesis incluyen emisiones GEI altas (SSP3-7.0) y muy altas (SSP5-8.5), con emisiones de CO2 que duplicarían los valores actuales de las concentraciones de CO2 en la atmósfera, un escenario intermedio (SSP2-4.5) que sigue unas tendencias de emisiones similares a las registradas en el escenario histórico, y dos escenarios más favorables donde las emisiones de CO2 se irán reduciendo hasta llegar a 0, llegando incluso a niveles netos negativos (SSP1-1.9 y SSP1-2.6) (IPCC, 2021). </a:t>
            </a:r>
            <a:endParaRPr lang="es-ES" sz="1000" dirty="0"/>
          </a:p>
        </p:txBody>
      </p:sp>
      <p:sp>
        <p:nvSpPr>
          <p:cNvPr id="18" name="CuadroTexto 17">
            <a:extLst>
              <a:ext uri="{FF2B5EF4-FFF2-40B4-BE49-F238E27FC236}">
                <a16:creationId xmlns:a16="http://schemas.microsoft.com/office/drawing/2014/main" id="{342B2304-504F-43D9-99A2-961839E2B223}"/>
              </a:ext>
            </a:extLst>
          </p:cNvPr>
          <p:cNvSpPr txBox="1"/>
          <p:nvPr/>
        </p:nvSpPr>
        <p:spPr>
          <a:xfrm>
            <a:off x="3015110" y="4023157"/>
            <a:ext cx="9106098" cy="861774"/>
          </a:xfrm>
          <a:prstGeom prst="rect">
            <a:avLst/>
          </a:prstGeom>
          <a:noFill/>
        </p:spPr>
        <p:txBody>
          <a:bodyPr wrap="square">
            <a:spAutoFit/>
          </a:bodyPr>
          <a:lstStyle/>
          <a:p>
            <a:r>
              <a:rPr lang="es-ES" sz="1000" dirty="0"/>
              <a:t>En el caso de Lanzarote, para llevar a cabo el análisis de los riesgos y vulnerabilidades de la isla frente al cambio climático, se han seleccionado dos escenarios con tendencias emisivas claramente diferenciadas como son el escenario SSP245 (definido como “a mitad del camino”, con un forzamiento </a:t>
            </a:r>
            <a:r>
              <a:rPr lang="es-ES" sz="1000" dirty="0" err="1"/>
              <a:t>radiativo</a:t>
            </a:r>
            <a:r>
              <a:rPr lang="es-ES" sz="1000" dirty="0"/>
              <a:t> de 4,5 W/m² a 2100 y una contención del desarrollo económico) y el escenario SSP585 (el cual establece un desarrollo basado en los combustibles fósiles, apoyado en un forzamiento </a:t>
            </a:r>
            <a:r>
              <a:rPr lang="es-ES" sz="1000" dirty="0" err="1"/>
              <a:t>radiativo</a:t>
            </a:r>
            <a:r>
              <a:rPr lang="es-ES" sz="1000" dirty="0"/>
              <a:t> de 8,5 W/m² a 2100) que puede considerarse como pesimista, en el que las emisiones de gases de efecto invernadero seguirán aumentando de forma muy notable.</a:t>
            </a:r>
          </a:p>
        </p:txBody>
      </p:sp>
      <p:sp>
        <p:nvSpPr>
          <p:cNvPr id="20" name="CuadroTexto 19">
            <a:extLst>
              <a:ext uri="{FF2B5EF4-FFF2-40B4-BE49-F238E27FC236}">
                <a16:creationId xmlns:a16="http://schemas.microsoft.com/office/drawing/2014/main" id="{84B522D2-C29B-4B11-A864-5D5A122DDD83}"/>
              </a:ext>
            </a:extLst>
          </p:cNvPr>
          <p:cNvSpPr txBox="1"/>
          <p:nvPr/>
        </p:nvSpPr>
        <p:spPr>
          <a:xfrm>
            <a:off x="3048740" y="4874077"/>
            <a:ext cx="6094520" cy="1015663"/>
          </a:xfrm>
          <a:prstGeom prst="rect">
            <a:avLst/>
          </a:prstGeom>
          <a:noFill/>
        </p:spPr>
        <p:txBody>
          <a:bodyPr wrap="square">
            <a:spAutoFit/>
          </a:bodyPr>
          <a:lstStyle/>
          <a:p>
            <a:r>
              <a:rPr lang="es-ES" sz="1000" dirty="0"/>
              <a:t>Los modelos seleccionados para el análisis de las variables climáticas e índices derivados, son:</a:t>
            </a:r>
          </a:p>
          <a:p>
            <a:r>
              <a:rPr lang="es-ES" sz="1000" dirty="0"/>
              <a:t>• BCC-CSM2-MR (China): resolución nominal de 100 km en superficie terrestre.</a:t>
            </a:r>
          </a:p>
          <a:p>
            <a:r>
              <a:rPr lang="es-ES" sz="1000" dirty="0"/>
              <a:t>• MRI-ESM2-0 (Japón): resolución nominal de 100 km en superficie terrestre.</a:t>
            </a:r>
          </a:p>
          <a:p>
            <a:r>
              <a:rPr lang="es-ES" sz="1000" dirty="0"/>
              <a:t>• NorESM2-MM (Noruega): resolución nominal de 100 km en superficie terrestre.</a:t>
            </a:r>
          </a:p>
          <a:p>
            <a:r>
              <a:rPr lang="es-ES" sz="1000" dirty="0"/>
              <a:t>• MPI-ESM1-2-LR (Alemania): resolución nominal de 250 km en superficie terrestre.</a:t>
            </a:r>
          </a:p>
          <a:p>
            <a:r>
              <a:rPr lang="es-ES" sz="1000" dirty="0"/>
              <a:t>• GFDL-ESM4 (EEUU): resolución nominal de 100 km en superficie terrestre.</a:t>
            </a:r>
          </a:p>
        </p:txBody>
      </p:sp>
    </p:spTree>
    <p:extLst>
      <p:ext uri="{BB962C8B-B14F-4D97-AF65-F5344CB8AC3E}">
        <p14:creationId xmlns:p14="http://schemas.microsoft.com/office/powerpoint/2010/main" val="2292464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366</TotalTime>
  <Words>2186</Words>
  <Application>Microsoft Office PowerPoint</Application>
  <PresentationFormat>Panorámica</PresentationFormat>
  <Paragraphs>161</Paragraphs>
  <Slides>18</Slides>
  <Notes>17</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18</vt:i4>
      </vt:variant>
    </vt:vector>
  </HeadingPairs>
  <TitlesOfParts>
    <vt:vector size="26" baseType="lpstr">
      <vt:lpstr>Arial</vt:lpstr>
      <vt:lpstr>Fira Sans Extra Condensed Medium</vt:lpstr>
      <vt:lpstr>Symbol</vt:lpstr>
      <vt:lpstr>Times New Roman</vt:lpstr>
      <vt:lpstr>Verdana</vt:lpstr>
      <vt:lpstr>Wingdings</vt:lpstr>
      <vt:lpstr>Office Theme</vt:lpstr>
      <vt:lpstr>Office Theme</vt:lpstr>
      <vt:lpstr>Sistema de observación meteorológica y oceánica como herramienta para el fomento de la resiliencia y adaptación al cambio climático en el espacio de cooperación (MAC-CLIMA) </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Meteorological and Oceanic Observation System as a Tool to Promote Resilience and Adaptation to Climate Change in the Cooperation Space (MAC-CLIMA)</dc:title>
  <dc:subject/>
  <dc:creator>Usuario de Microsoft Office</dc:creator>
  <dc:description/>
  <cp:lastModifiedBy>Jesus Gonzalez Navarro</cp:lastModifiedBy>
  <cp:revision>34</cp:revision>
  <dcterms:created xsi:type="dcterms:W3CDTF">2020-02-25T12:45:58Z</dcterms:created>
  <dcterms:modified xsi:type="dcterms:W3CDTF">2023-12-04T12:19:15Z</dcterms:modified>
  <dc:language>es-ES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6</vt:i4>
  </property>
  <property fmtid="{D5CDD505-2E9C-101B-9397-08002B2CF9AE}" pid="3" name="PresentationFormat">
    <vt:lpwstr>Widescreen</vt:lpwstr>
  </property>
  <property fmtid="{D5CDD505-2E9C-101B-9397-08002B2CF9AE}" pid="4" name="Slides">
    <vt:i4>6</vt:i4>
  </property>
</Properties>
</file>